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17.png" ContentType="image/png"/>
  <Override PartName="/ppt/media/image16.jpeg" ContentType="image/jpeg"/>
  <Override PartName="/ppt/media/image14.png" ContentType="image/png"/>
  <Override PartName="/ppt/media/image1.png" ContentType="image/png"/>
  <Override PartName="/ppt/media/image3.jpeg" ContentType="image/jpeg"/>
  <Override PartName="/ppt/media/image15.png" ContentType="image/png"/>
  <Override PartName="/ppt/media/image2.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x="9144000" cy="6858000"/>
  <p:notesSz cx="6797675" cy="992822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2400" spc="-1" strike="noStrike">
                <a:solidFill>
                  <a:srgbClr val="000000"/>
                </a:solidFill>
                <a:latin typeface="Arial"/>
              </a:rPr>
              <a:t>Click to move the slide</a:t>
            </a:r>
            <a:endParaRPr b="0" lang="en-US" sz="2400" spc="-1" strike="noStrike">
              <a:solidFill>
                <a:srgbClr val="000000"/>
              </a:solidFill>
              <a:latin typeface="Arial"/>
            </a:endParaRPr>
          </a:p>
        </p:txBody>
      </p:sp>
      <p:sp>
        <p:nvSpPr>
          <p:cNvPr id="14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AU" sz="2000" spc="-1" strike="noStrike">
                <a:latin typeface="Arial"/>
              </a:rPr>
              <a:t>Click to edit the notes format</a:t>
            </a:r>
            <a:endParaRPr b="0" lang="en-AU" sz="2000" spc="-1" strike="noStrike">
              <a:latin typeface="Arial"/>
            </a:endParaRPr>
          </a:p>
        </p:txBody>
      </p:sp>
      <p:sp>
        <p:nvSpPr>
          <p:cNvPr id="14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AU" sz="1400" spc="-1" strike="noStrike">
                <a:latin typeface="Times New Roman"/>
              </a:rPr>
              <a:t>&lt;header&gt;</a:t>
            </a:r>
            <a:endParaRPr b="0" lang="en-AU" sz="1400" spc="-1" strike="noStrike">
              <a:latin typeface="Times New Roman"/>
            </a:endParaRPr>
          </a:p>
        </p:txBody>
      </p:sp>
      <p:sp>
        <p:nvSpPr>
          <p:cNvPr id="14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algn="r">
              <a:buNone/>
              <a:defRPr b="0" lang="en-AU" sz="1400" spc="-1" strike="noStrike">
                <a:latin typeface="Times New Roman"/>
              </a:defRPr>
            </a:lvl1pPr>
          </a:lstStyle>
          <a:p>
            <a:pPr algn="r">
              <a:buNone/>
            </a:pPr>
            <a:r>
              <a:rPr b="0" lang="en-AU" sz="1400" spc="-1" strike="noStrike">
                <a:latin typeface="Times New Roman"/>
              </a:rPr>
              <a:t>&lt;date/time&gt;</a:t>
            </a:r>
            <a:endParaRPr b="0" lang="en-AU" sz="1400" spc="-1" strike="noStrike">
              <a:latin typeface="Times New Roman"/>
            </a:endParaRPr>
          </a:p>
        </p:txBody>
      </p:sp>
      <p:sp>
        <p:nvSpPr>
          <p:cNvPr id="14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a:defRPr b="0" lang="en-AU" sz="1400" spc="-1" strike="noStrike">
                <a:latin typeface="Times New Roman"/>
              </a:defRPr>
            </a:lvl1pPr>
          </a:lstStyle>
          <a:p>
            <a:r>
              <a:rPr b="0" lang="en-AU" sz="1400" spc="-1" strike="noStrike">
                <a:latin typeface="Times New Roman"/>
              </a:rPr>
              <a:t>&lt;footer&gt;</a:t>
            </a:r>
            <a:endParaRPr b="0" lang="en-AU" sz="1400" spc="-1" strike="noStrike">
              <a:latin typeface="Times New Roman"/>
            </a:endParaRPr>
          </a:p>
        </p:txBody>
      </p:sp>
      <p:sp>
        <p:nvSpPr>
          <p:cNvPr id="14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algn="r">
              <a:buNone/>
              <a:defRPr b="0" lang="en-AU" sz="1400" spc="-1" strike="noStrike">
                <a:latin typeface="Times New Roman"/>
              </a:defRPr>
            </a:lvl1pPr>
          </a:lstStyle>
          <a:p>
            <a:pPr algn="r">
              <a:buNone/>
            </a:pPr>
            <a:fld id="{71AA2DFD-4AEB-4E12-B66C-BFC9167E72FA}" type="slidenum">
              <a:rPr b="0" lang="en-AU" sz="1400" spc="-1" strike="noStrike">
                <a:latin typeface="Times New Roman"/>
              </a:rPr>
              <a:t>&lt;number&gt;</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Num" idx="4"/>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US" sz="1200" spc="-1" strike="noStrike">
                <a:latin typeface="Times New Roman"/>
                <a:ea typeface="ＭＳ Ｐゴシック"/>
              </a:defRPr>
            </a:lvl1pPr>
          </a:lstStyle>
          <a:p>
            <a:pPr algn="r">
              <a:lnSpc>
                <a:spcPct val="100000"/>
              </a:lnSpc>
              <a:buNone/>
            </a:pPr>
            <a:fld id="{5934E010-CE8E-4298-BB9B-42388288DCD0}" type="slidenum">
              <a:rPr b="0" lang="en-US" sz="1200" spc="-1" strike="noStrike">
                <a:latin typeface="Times New Roman"/>
                <a:ea typeface="ＭＳ Ｐゴシック"/>
              </a:rPr>
              <a:t>&lt;number&gt;</a:t>
            </a:fld>
            <a:endParaRPr b="0" lang="en-AU" sz="1200" spc="-1" strike="noStrike">
              <a:latin typeface="Times New Roman"/>
            </a:endParaRPr>
          </a:p>
        </p:txBody>
      </p:sp>
      <p:sp>
        <p:nvSpPr>
          <p:cNvPr id="181" name="PlaceHolder 2"/>
          <p:cNvSpPr>
            <a:spLocks noGrp="1"/>
          </p:cNvSpPr>
          <p:nvPr>
            <p:ph type="sldImg"/>
          </p:nvPr>
        </p:nvSpPr>
        <p:spPr>
          <a:xfrm>
            <a:off x="917640" y="744480"/>
            <a:ext cx="4962240" cy="3722400"/>
          </a:xfrm>
          <a:prstGeom prst="rect">
            <a:avLst/>
          </a:prstGeom>
          <a:ln w="0">
            <a:noFill/>
          </a:ln>
        </p:spPr>
      </p:sp>
      <p:sp>
        <p:nvSpPr>
          <p:cNvPr id="182" name="PlaceHolder 3"/>
          <p:cNvSpPr>
            <a:spLocks noGrp="1"/>
          </p:cNvSpPr>
          <p:nvPr>
            <p:ph type="body"/>
          </p:nvPr>
        </p:nvSpPr>
        <p:spPr>
          <a:xfrm>
            <a:off x="679680" y="4716000"/>
            <a:ext cx="5437800" cy="4467240"/>
          </a:xfrm>
          <a:prstGeom prst="rect">
            <a:avLst/>
          </a:prstGeom>
          <a:noFill/>
          <a:ln w="0">
            <a:noFill/>
          </a:ln>
        </p:spPr>
        <p:txBody>
          <a:bodyPr numCol="1" spcCol="0" anchor="t">
            <a:noAutofit/>
          </a:bodyPr>
          <a:p>
            <a:pPr marL="216000" indent="-216000">
              <a:lnSpc>
                <a:spcPct val="100000"/>
              </a:lnSpc>
              <a:buNone/>
            </a:pPr>
            <a:r>
              <a:rPr b="0" lang="en-US" sz="2000" spc="-1" strike="noStrike">
                <a:latin typeface="Arial"/>
                <a:ea typeface="ＭＳ Ｐゴシック"/>
              </a:rPr>
              <a:t>Most of what I am talking about is covered in the guidelines for use, found at the front of the RDA.</a:t>
            </a:r>
            <a:endParaRPr b="0" lang="en-AU"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917640" y="744480"/>
            <a:ext cx="4962240" cy="3722400"/>
          </a:xfrm>
          <a:prstGeom prst="rect">
            <a:avLst/>
          </a:prstGeom>
          <a:ln w="0">
            <a:noFill/>
          </a:ln>
        </p:spPr>
      </p:sp>
      <p:sp>
        <p:nvSpPr>
          <p:cNvPr id="184" name="PlaceHolder 2"/>
          <p:cNvSpPr>
            <a:spLocks noGrp="1"/>
          </p:cNvSpPr>
          <p:nvPr>
            <p:ph type="body"/>
          </p:nvPr>
        </p:nvSpPr>
        <p:spPr>
          <a:xfrm>
            <a:off x="679680" y="4716000"/>
            <a:ext cx="5437800" cy="4467240"/>
          </a:xfrm>
          <a:prstGeom prst="rect">
            <a:avLst/>
          </a:prstGeom>
          <a:noFill/>
          <a:ln w="0">
            <a:noFill/>
          </a:ln>
        </p:spPr>
        <p:txBody>
          <a:bodyPr numCol="1" spcCol="0" anchor="t">
            <a:noAutofit/>
          </a:bodyPr>
          <a:p>
            <a:pPr marL="216000" indent="-216000">
              <a:lnSpc>
                <a:spcPct val="100000"/>
              </a:lnSpc>
              <a:buNone/>
            </a:pPr>
            <a:r>
              <a:rPr b="0" lang="en-AU" sz="2000" spc="-1" strike="noStrike">
                <a:latin typeface="Arial"/>
              </a:rPr>
              <a:t>The purpose of the RDA is to provide a legal mechanism for the retention &amp; disposal of university records in accordance with legislative instruments and regulations issued under the </a:t>
            </a:r>
            <a:r>
              <a:rPr b="0" i="1" lang="en-AU" sz="2000" spc="-1" strike="noStrike">
                <a:latin typeface="Arial"/>
              </a:rPr>
              <a:t>Public Records Act </a:t>
            </a:r>
            <a:r>
              <a:rPr b="0" lang="en-AU" sz="2000" spc="-1" strike="noStrike">
                <a:latin typeface="Arial"/>
              </a:rPr>
              <a:t>1973. </a:t>
            </a:r>
            <a:endParaRPr b="0" lang="en-AU" sz="2000" spc="-1" strike="noStrike">
              <a:latin typeface="Arial"/>
            </a:endParaRPr>
          </a:p>
          <a:p>
            <a:pPr marL="216000" indent="-216000">
              <a:lnSpc>
                <a:spcPct val="100000"/>
              </a:lnSpc>
              <a:buNone/>
            </a:pPr>
            <a:r>
              <a:rPr b="0" lang="en-AU" sz="2000" spc="-1" strike="noStrike">
                <a:latin typeface="Arial"/>
              </a:rPr>
              <a:t>The Authority also -</a:t>
            </a:r>
            <a:endParaRPr b="0" lang="en-AU" sz="2000" spc="-1" strike="noStrike">
              <a:latin typeface="Arial"/>
            </a:endParaRPr>
          </a:p>
          <a:p>
            <a:pPr marL="216000" indent="-216000">
              <a:lnSpc>
                <a:spcPct val="100000"/>
              </a:lnSpc>
              <a:buNone/>
            </a:pPr>
            <a:r>
              <a:rPr b="0" lang="en-AU" sz="2000" spc="-1" strike="noStrike">
                <a:latin typeface="Arial"/>
              </a:rPr>
              <a:t>identifies records which are required to be preserved permanently as part of the University’s archival heritage; </a:t>
            </a:r>
            <a:endParaRPr b="0" lang="en-AU" sz="2000" spc="-1" strike="noStrike">
              <a:latin typeface="Arial"/>
            </a:endParaRPr>
          </a:p>
          <a:p>
            <a:pPr marL="216000" indent="-216000">
              <a:lnSpc>
                <a:spcPct val="100000"/>
              </a:lnSpc>
              <a:buNone/>
            </a:pPr>
            <a:r>
              <a:rPr b="0" lang="en-AU" sz="2000" spc="-1" strike="noStrike">
                <a:latin typeface="Arial"/>
              </a:rPr>
              <a:t>prevents the premature destruction of records which need to be retained for a specified period to satisfy legal, financial and other requirements of public administration; </a:t>
            </a:r>
            <a:endParaRPr b="0" lang="en-AU" sz="2000" spc="-1" strike="noStrike">
              <a:latin typeface="Arial"/>
            </a:endParaRPr>
          </a:p>
          <a:p>
            <a:pPr marL="216000" indent="-216000">
              <a:lnSpc>
                <a:spcPct val="100000"/>
              </a:lnSpc>
              <a:buNone/>
            </a:pPr>
            <a:r>
              <a:rPr b="0" lang="en-AU" sz="2000" spc="-1" strike="noStrike">
                <a:latin typeface="Arial"/>
              </a:rPr>
              <a:t>specifies the minimum, and in some cases maximum, periods for which records are required to be retained; </a:t>
            </a:r>
            <a:endParaRPr b="0" lang="en-AU" sz="2000" spc="-1" strike="noStrike">
              <a:latin typeface="Arial"/>
            </a:endParaRPr>
          </a:p>
          <a:p>
            <a:pPr marL="216000" indent="-216000">
              <a:lnSpc>
                <a:spcPct val="100000"/>
              </a:lnSpc>
              <a:buNone/>
            </a:pPr>
            <a:r>
              <a:rPr b="0" lang="en-AU" sz="2000" spc="-1" strike="noStrike">
                <a:latin typeface="Arial"/>
              </a:rPr>
              <a:t>authorises the destruction of those records not required permanently; and </a:t>
            </a:r>
            <a:endParaRPr b="0" lang="en-AU" sz="2000" spc="-1" strike="noStrike">
              <a:latin typeface="Arial"/>
            </a:endParaRPr>
          </a:p>
          <a:p>
            <a:pPr marL="216000" indent="-216000">
              <a:lnSpc>
                <a:spcPct val="100000"/>
              </a:lnSpc>
              <a:buNone/>
            </a:pPr>
            <a:r>
              <a:rPr b="0" lang="en-AU" sz="2000" spc="-1" strike="noStrike">
                <a:latin typeface="Arial"/>
              </a:rPr>
              <a:t>mandates the prompt destruction of records as required under the </a:t>
            </a:r>
            <a:r>
              <a:rPr b="0" i="1" lang="en-AU" sz="2000" spc="-1" strike="noStrike">
                <a:latin typeface="Arial"/>
              </a:rPr>
              <a:t>Information Privacy Act 2000 </a:t>
            </a:r>
            <a:r>
              <a:rPr b="0" lang="en-AU" sz="2000" spc="-1" strike="noStrike">
                <a:latin typeface="Arial"/>
              </a:rPr>
              <a:t>and other instruments </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185" name="PlaceHolder 3"/>
          <p:cNvSpPr>
            <a:spLocks noGrp="1"/>
          </p:cNvSpPr>
          <p:nvPr>
            <p:ph type="sldNum" idx="5"/>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49755842-7093-4409-A2B5-100F4D6175DB}" type="slidenum">
              <a:rPr b="0" lang="en-AU" sz="1200" spc="-1" strike="noStrike">
                <a:solidFill>
                  <a:srgbClr val="000000"/>
                </a:solidFill>
                <a:latin typeface="Arial"/>
                <a:ea typeface="ＭＳ Ｐゴシック"/>
              </a:rPr>
              <a:t>&lt;number&gt;</a:t>
            </a:fld>
            <a:endParaRPr b="0" lang="en-A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917640" y="744480"/>
            <a:ext cx="4962240" cy="3722400"/>
          </a:xfrm>
          <a:prstGeom prst="rect">
            <a:avLst/>
          </a:prstGeom>
          <a:ln w="0">
            <a:noFill/>
          </a:ln>
        </p:spPr>
      </p:sp>
      <p:sp>
        <p:nvSpPr>
          <p:cNvPr id="187" name="PlaceHolder 2"/>
          <p:cNvSpPr>
            <a:spLocks noGrp="1"/>
          </p:cNvSpPr>
          <p:nvPr>
            <p:ph type="body"/>
          </p:nvPr>
        </p:nvSpPr>
        <p:spPr>
          <a:xfrm>
            <a:off x="679680" y="4716000"/>
            <a:ext cx="5437800" cy="4467240"/>
          </a:xfrm>
          <a:prstGeom prst="rect">
            <a:avLst/>
          </a:prstGeom>
          <a:noFill/>
          <a:ln w="0">
            <a:noFill/>
          </a:ln>
        </p:spPr>
        <p:txBody>
          <a:bodyPr numCol="1" spcCol="0" anchor="t">
            <a:normAutofit fontScale="90000"/>
          </a:bodyPr>
          <a:p>
            <a:pPr marL="216000" indent="-216000">
              <a:lnSpc>
                <a:spcPct val="80000"/>
              </a:lnSpc>
              <a:spcBef>
                <a:spcPts val="400"/>
              </a:spcBef>
              <a:buNone/>
            </a:pPr>
            <a:r>
              <a:rPr b="0" lang="en-AU" sz="2000" spc="-1" strike="noStrike">
                <a:latin typeface="Arial"/>
              </a:rPr>
              <a:t>The University of Melbourne Records Retention and Disposal Authority (RDA) is </a:t>
            </a:r>
            <a:endParaRPr b="0" lang="en-AU" sz="2000" spc="-1" strike="noStrike">
              <a:latin typeface="Arial"/>
            </a:endParaRPr>
          </a:p>
          <a:p>
            <a:pPr marL="216000" indent="-216000">
              <a:lnSpc>
                <a:spcPct val="80000"/>
              </a:lnSpc>
              <a:spcBef>
                <a:spcPts val="400"/>
              </a:spcBef>
              <a:buNone/>
            </a:pPr>
            <a:endParaRPr b="0" lang="en-AU" sz="2000" spc="-1" strike="noStrike">
              <a:latin typeface="Arial"/>
            </a:endParaRPr>
          </a:p>
          <a:p>
            <a:pPr marL="216000" indent="-216000">
              <a:lnSpc>
                <a:spcPct val="80000"/>
              </a:lnSpc>
              <a:spcBef>
                <a:spcPts val="400"/>
              </a:spcBef>
              <a:buNone/>
            </a:pPr>
            <a:r>
              <a:rPr b="0" i="1" lang="en-AU" sz="2000" spc="-1" strike="noStrike">
                <a:latin typeface="Arial"/>
              </a:rPr>
              <a:t>“…</a:t>
            </a:r>
            <a:r>
              <a:rPr b="0" i="1" lang="en-AU" sz="2000" spc="-1" strike="noStrike">
                <a:latin typeface="Arial"/>
              </a:rPr>
              <a:t>the University document that sets out requirements for retention and disposal of all types of records, in line with legislative requirements and University business needs…”</a:t>
            </a:r>
            <a:r>
              <a:rPr b="0" lang="en-AU" sz="2000" spc="-1" strike="noStrike">
                <a:latin typeface="Arial"/>
              </a:rPr>
              <a:t> </a:t>
            </a:r>
            <a:endParaRPr b="0" lang="en-AU" sz="2000" spc="-1" strike="noStrike">
              <a:latin typeface="Arial"/>
            </a:endParaRPr>
          </a:p>
          <a:p>
            <a:pPr marL="216000" indent="-216000">
              <a:lnSpc>
                <a:spcPct val="80000"/>
              </a:lnSpc>
              <a:spcBef>
                <a:spcPts val="400"/>
              </a:spcBef>
              <a:buNone/>
            </a:pPr>
            <a:r>
              <a:rPr b="0" lang="en-AU" sz="2000" spc="-1" strike="noStrike">
                <a:latin typeface="Arial"/>
              </a:rPr>
              <a:t>(Records Management Policy MPF1106)</a:t>
            </a:r>
            <a:endParaRPr b="0" lang="en-AU" sz="2000" spc="-1" strike="noStrike">
              <a:latin typeface="Arial"/>
            </a:endParaRPr>
          </a:p>
          <a:p>
            <a:pPr>
              <a:lnSpc>
                <a:spcPct val="80000"/>
              </a:lnSpc>
              <a:spcBef>
                <a:spcPts val="400"/>
              </a:spcBef>
              <a:buNone/>
            </a:pPr>
            <a:endParaRPr b="0" lang="en-AU" sz="2000" spc="-1" strike="noStrike">
              <a:latin typeface="Arial"/>
            </a:endParaRPr>
          </a:p>
          <a:p>
            <a:pPr lvl="1" marL="800280" indent="-343080">
              <a:lnSpc>
                <a:spcPct val="80000"/>
              </a:lnSpc>
              <a:spcBef>
                <a:spcPts val="400"/>
              </a:spcBef>
              <a:buClr>
                <a:srgbClr val="000000"/>
              </a:buClr>
              <a:buFont typeface="Arial"/>
              <a:buChar char="•"/>
            </a:pPr>
            <a:r>
              <a:rPr b="0" lang="en-AU" sz="2000" spc="-1" strike="noStrike">
                <a:latin typeface="Arial"/>
              </a:rPr>
              <a:t>Records Services is responsible for developing the RDA </a:t>
            </a:r>
            <a:endParaRPr b="0" lang="en-AU" sz="2000" spc="-1" strike="noStrike">
              <a:latin typeface="Arial"/>
            </a:endParaRPr>
          </a:p>
          <a:p>
            <a:pPr lvl="1" marL="800280" indent="-343080">
              <a:lnSpc>
                <a:spcPct val="80000"/>
              </a:lnSpc>
              <a:spcBef>
                <a:spcPts val="400"/>
              </a:spcBef>
              <a:buClr>
                <a:srgbClr val="000000"/>
              </a:buClr>
              <a:buFont typeface="Arial"/>
              <a:buChar char="•"/>
            </a:pPr>
            <a:r>
              <a:rPr b="0" lang="en-AU" sz="2000" spc="-1" strike="noStrike">
                <a:latin typeface="Arial"/>
              </a:rPr>
              <a:t>The University Archivist, Legal Services and the Director, Internal Audit are also consulted</a:t>
            </a:r>
            <a:endParaRPr b="0" lang="en-AU" sz="2000" spc="-1" strike="noStrike">
              <a:latin typeface="Arial"/>
            </a:endParaRPr>
          </a:p>
          <a:p>
            <a:pPr lvl="1" marL="800280" indent="-343080">
              <a:lnSpc>
                <a:spcPct val="80000"/>
              </a:lnSpc>
              <a:spcBef>
                <a:spcPts val="400"/>
              </a:spcBef>
              <a:buClr>
                <a:srgbClr val="000000"/>
              </a:buClr>
              <a:buFont typeface="Arial"/>
              <a:buChar char="•"/>
            </a:pPr>
            <a:r>
              <a:rPr b="0" lang="en-AU" sz="2000" spc="-1" strike="noStrike">
                <a:latin typeface="Arial"/>
              </a:rPr>
              <a:t>The final document is approved by the University Secretary</a:t>
            </a:r>
            <a:endParaRPr b="0" lang="en-AU" sz="2000" spc="-1" strike="noStrike">
              <a:latin typeface="Arial"/>
            </a:endParaRPr>
          </a:p>
          <a:p>
            <a:pPr>
              <a:lnSpc>
                <a:spcPct val="80000"/>
              </a:lnSpc>
              <a:spcBef>
                <a:spcPts val="400"/>
              </a:spcBef>
              <a:buNone/>
            </a:pPr>
            <a:r>
              <a:rPr b="0" lang="en-AU" sz="2000" spc="-1" strike="noStrike">
                <a:latin typeface="Arial"/>
              </a:rPr>
              <a:t>(Records Management Policy MPF 1106, Records Retention and Disposal Procedure MPF1109) </a:t>
            </a:r>
            <a:endParaRPr b="0" lang="en-AU" sz="2000" spc="-1" strike="noStrike">
              <a:latin typeface="Arial"/>
            </a:endParaRPr>
          </a:p>
          <a:p>
            <a:pPr>
              <a:lnSpc>
                <a:spcPct val="100000"/>
              </a:lnSpc>
              <a:buNone/>
            </a:pPr>
            <a:endParaRPr b="0" lang="en-AU" sz="2000" spc="-1" strike="noStrike">
              <a:latin typeface="Arial"/>
            </a:endParaRPr>
          </a:p>
        </p:txBody>
      </p:sp>
      <p:sp>
        <p:nvSpPr>
          <p:cNvPr id="188" name="PlaceHolder 3"/>
          <p:cNvSpPr>
            <a:spLocks noGrp="1"/>
          </p:cNvSpPr>
          <p:nvPr>
            <p:ph type="sldNum" idx="6"/>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A38335E6-4213-4C8D-B038-41A944379833}" type="slidenum">
              <a:rPr b="0" lang="en-AU" sz="1200" spc="-1" strike="noStrike">
                <a:solidFill>
                  <a:srgbClr val="000000"/>
                </a:solidFill>
                <a:latin typeface="Arial"/>
                <a:ea typeface="ＭＳ Ｐゴシック"/>
              </a:rPr>
              <a:t>4</a:t>
            </a:fld>
            <a:endParaRPr b="0" lang="en-A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917640" y="744480"/>
            <a:ext cx="4962240" cy="3722400"/>
          </a:xfrm>
          <a:prstGeom prst="rect">
            <a:avLst/>
          </a:prstGeom>
          <a:ln w="0">
            <a:noFill/>
          </a:ln>
        </p:spPr>
      </p:sp>
      <p:sp>
        <p:nvSpPr>
          <p:cNvPr id="190" name="PlaceHolder 2"/>
          <p:cNvSpPr>
            <a:spLocks noGrp="1"/>
          </p:cNvSpPr>
          <p:nvPr>
            <p:ph type="body"/>
          </p:nvPr>
        </p:nvSpPr>
        <p:spPr>
          <a:xfrm>
            <a:off x="679680" y="4716000"/>
            <a:ext cx="5437800" cy="4467240"/>
          </a:xfrm>
          <a:prstGeom prst="rect">
            <a:avLst/>
          </a:prstGeom>
          <a:noFill/>
          <a:ln w="0">
            <a:noFill/>
          </a:ln>
        </p:spPr>
        <p:txBody>
          <a:bodyPr numCol="1" spcCol="0" anchor="t">
            <a:noAutofit/>
          </a:bodyPr>
          <a:p>
            <a:pPr>
              <a:lnSpc>
                <a:spcPct val="100000"/>
              </a:lnSpc>
              <a:buNone/>
              <a:tabLst>
                <a:tab algn="l" pos="0"/>
              </a:tabLst>
            </a:pPr>
            <a:r>
              <a:rPr b="0" lang="en-AU" sz="2000" spc="-1" strike="noStrike">
                <a:latin typeface="Arial"/>
              </a:rPr>
              <a:t>What records does the RDA apply to?</a:t>
            </a:r>
            <a:endParaRPr b="0" lang="en-AU" sz="2000" spc="-1" strike="noStrike">
              <a:latin typeface="Arial"/>
            </a:endParaRPr>
          </a:p>
          <a:p>
            <a:pPr>
              <a:lnSpc>
                <a:spcPct val="100000"/>
              </a:lnSpc>
              <a:buNone/>
              <a:tabLst>
                <a:tab algn="l" pos="0"/>
              </a:tabLst>
            </a:pPr>
            <a:endParaRPr b="0" lang="en-AU" sz="2000" spc="-1" strike="noStrike">
              <a:latin typeface="Arial"/>
            </a:endParaRPr>
          </a:p>
          <a:p>
            <a:pPr>
              <a:lnSpc>
                <a:spcPct val="100000"/>
              </a:lnSpc>
              <a:buNone/>
              <a:tabLst>
                <a:tab algn="l" pos="0"/>
              </a:tabLst>
            </a:pPr>
            <a:r>
              <a:rPr b="0" lang="en-AU" sz="2000" spc="-1" strike="noStrike">
                <a:latin typeface="Arial"/>
              </a:rPr>
              <a:t>The RDA applies to University records only. A University record is defined as </a:t>
            </a:r>
            <a:r>
              <a:rPr b="0" lang="en-AU" sz="1200" spc="-1" strike="noStrike">
                <a:latin typeface="Arial"/>
              </a:rPr>
              <a:t>“…any record comprised of recorded information, in any format, created or received by staff of the University in the course of conducting their University duties…”</a:t>
            </a:r>
            <a:endParaRPr b="0" lang="en-AU" sz="1200" spc="-1" strike="noStrike">
              <a:latin typeface="Arial"/>
            </a:endParaRPr>
          </a:p>
          <a:p>
            <a:pPr>
              <a:lnSpc>
                <a:spcPct val="100000"/>
              </a:lnSpc>
              <a:buNone/>
              <a:tabLst>
                <a:tab algn="l" pos="0"/>
              </a:tabLst>
            </a:pPr>
            <a:r>
              <a:rPr b="0" lang="en-AU" sz="1200" spc="-1" strike="noStrike">
                <a:latin typeface="Arial"/>
              </a:rPr>
              <a:t>(Records Management Policy MPF1106)</a:t>
            </a:r>
            <a:endParaRPr b="0" lang="en-AU" sz="1200" spc="-1" strike="noStrike">
              <a:latin typeface="Arial"/>
            </a:endParaRPr>
          </a:p>
          <a:p>
            <a:pPr>
              <a:lnSpc>
                <a:spcPct val="100000"/>
              </a:lnSpc>
              <a:buNone/>
              <a:tabLst>
                <a:tab algn="l" pos="0"/>
              </a:tabLst>
            </a:pPr>
            <a:endParaRPr b="0" lang="en-AU" sz="1200" spc="-1" strike="noStrike">
              <a:latin typeface="Arial"/>
            </a:endParaRPr>
          </a:p>
        </p:txBody>
      </p:sp>
      <p:sp>
        <p:nvSpPr>
          <p:cNvPr id="191" name="PlaceHolder 3"/>
          <p:cNvSpPr>
            <a:spLocks noGrp="1"/>
          </p:cNvSpPr>
          <p:nvPr>
            <p:ph type="sldNum" idx="7"/>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2FFD916D-DEC5-4C10-9713-1D200ECCC89F}" type="slidenum">
              <a:rPr b="0" lang="en-AU" sz="1200" spc="-1" strike="noStrike">
                <a:solidFill>
                  <a:srgbClr val="000000"/>
                </a:solidFill>
                <a:latin typeface="Arial"/>
                <a:ea typeface="ＭＳ Ｐゴシック"/>
              </a:rPr>
              <a:t>4</a:t>
            </a:fld>
            <a:endParaRPr b="0" lang="en-A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917640" y="744480"/>
            <a:ext cx="4962240" cy="3722400"/>
          </a:xfrm>
          <a:prstGeom prst="rect">
            <a:avLst/>
          </a:prstGeom>
          <a:ln w="0">
            <a:noFill/>
          </a:ln>
        </p:spPr>
      </p:sp>
      <p:sp>
        <p:nvSpPr>
          <p:cNvPr id="193" name="PlaceHolder 2"/>
          <p:cNvSpPr>
            <a:spLocks noGrp="1"/>
          </p:cNvSpPr>
          <p:nvPr>
            <p:ph type="body"/>
          </p:nvPr>
        </p:nvSpPr>
        <p:spPr>
          <a:xfrm>
            <a:off x="679680" y="4716000"/>
            <a:ext cx="5437800" cy="4467240"/>
          </a:xfrm>
          <a:prstGeom prst="rect">
            <a:avLst/>
          </a:prstGeom>
          <a:noFill/>
          <a:ln w="0">
            <a:noFill/>
          </a:ln>
        </p:spPr>
        <p:txBody>
          <a:bodyPr numCol="1" spcCol="0" anchor="t">
            <a:noAutofit/>
          </a:bodyPr>
          <a:p>
            <a:pPr marL="216000" indent="-216000">
              <a:lnSpc>
                <a:spcPct val="100000"/>
              </a:lnSpc>
              <a:buNone/>
            </a:pPr>
            <a:r>
              <a:rPr b="0" lang="en-AU" sz="2000" spc="-1" strike="noStrike">
                <a:latin typeface="Arial"/>
              </a:rPr>
              <a:t>So what about records of semi-autonomous bodies or subsidiary companies?</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pPr>
            <a:r>
              <a:rPr b="0" lang="en-AU" sz="2000" spc="-1" strike="noStrike">
                <a:latin typeface="Arial"/>
              </a:rPr>
              <a:t>Records of University business operations (or semi-autonomous bodies – these are listed in the Annual Report &amp; include the Melbourne Theatre Company, Asialink, Melbourne University Sport etc) are University records.</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pPr>
            <a:r>
              <a:rPr b="0" lang="en-AU" sz="2000" spc="-1" strike="noStrike">
                <a:latin typeface="Arial"/>
              </a:rPr>
              <a:t>Records of University subsidiaries, i.e. University controlled entities (listed in the Annual Report &amp; include Melbourne University Publishing, Melbourne University Student Union etc), are not University records &amp; the RDA does not apply.  Subsidiaries are responsible for managing their own records in accordance with any relevant legislation.   </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pPr>
            <a:r>
              <a:rPr b="0" lang="en-AU" sz="2000" spc="-1" strike="noStrike">
                <a:latin typeface="Arial"/>
              </a:rPr>
              <a:t>However, all records created by or provided by the University in connection with its dealings with semi-autonomous bodies and subsidiaries are University records. </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194" name="PlaceHolder 3"/>
          <p:cNvSpPr>
            <a:spLocks noGrp="1"/>
          </p:cNvSpPr>
          <p:nvPr>
            <p:ph type="sldNum" idx="8"/>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590DE38F-8E31-4AB6-8D92-ACC7A1353BE1}" type="slidenum">
              <a:rPr b="0" lang="en-AU" sz="1200" spc="-1" strike="noStrike">
                <a:solidFill>
                  <a:srgbClr val="000000"/>
                </a:solidFill>
                <a:latin typeface="Arial"/>
                <a:ea typeface="ＭＳ Ｐゴシック"/>
              </a:rPr>
              <a:t>&lt;number&gt;</a:t>
            </a:fld>
            <a:endParaRPr b="0" lang="en-A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917640" y="744480"/>
            <a:ext cx="4962240" cy="3722400"/>
          </a:xfrm>
          <a:prstGeom prst="rect">
            <a:avLst/>
          </a:prstGeom>
          <a:ln w="0">
            <a:noFill/>
          </a:ln>
        </p:spPr>
      </p:sp>
      <p:sp>
        <p:nvSpPr>
          <p:cNvPr id="196" name="PlaceHolder 2"/>
          <p:cNvSpPr>
            <a:spLocks noGrp="1"/>
          </p:cNvSpPr>
          <p:nvPr>
            <p:ph type="body"/>
          </p:nvPr>
        </p:nvSpPr>
        <p:spPr>
          <a:xfrm>
            <a:off x="679680" y="4716000"/>
            <a:ext cx="5437800" cy="4467240"/>
          </a:xfrm>
          <a:prstGeom prst="rect">
            <a:avLst/>
          </a:prstGeom>
          <a:noFill/>
          <a:ln w="0">
            <a:noFill/>
          </a:ln>
        </p:spPr>
        <p:txBody>
          <a:bodyPr numCol="1" spcCol="0" anchor="t">
            <a:normAutofit fontScale="66000"/>
          </a:bodyPr>
          <a:p>
            <a:pPr marL="216000" indent="-216000">
              <a:lnSpc>
                <a:spcPct val="100000"/>
              </a:lnSpc>
              <a:buNone/>
            </a:pPr>
            <a:r>
              <a:rPr b="0" lang="en-AU" sz="2000" spc="-1" strike="noStrike">
                <a:latin typeface="Arial"/>
              </a:rPr>
              <a:t>Are there any records which can be destroyed without using the RDA?</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pPr>
            <a:r>
              <a:rPr b="0" lang="en-AU" sz="2000" spc="-1" strike="noStrike">
                <a:latin typeface="Arial"/>
              </a:rPr>
              <a:t>Certain types of university records and information can be destroyed at any time without reference to this authority under what we call normal administrative practice or NAP. NAP covers the destruction of ephemeral material of a facilitative nature created, acquired or collected by university officers during the course of their duties. </a:t>
            </a:r>
            <a:endParaRPr b="0" lang="en-AU" sz="2000" spc="-1" strike="noStrike">
              <a:latin typeface="Arial"/>
            </a:endParaRPr>
          </a:p>
          <a:p>
            <a:pPr marL="216000" indent="-216000">
              <a:lnSpc>
                <a:spcPct val="100000"/>
              </a:lnSpc>
              <a:buNone/>
            </a:pPr>
            <a:endParaRPr b="0" lang="en-AU" sz="2000" spc="-1" strike="noStrike">
              <a:latin typeface="Arial"/>
            </a:endParaRPr>
          </a:p>
          <a:p>
            <a:pPr marL="216000" indent="-216000">
              <a:lnSpc>
                <a:spcPct val="100000"/>
              </a:lnSpc>
              <a:buNone/>
            </a:pPr>
            <a:r>
              <a:rPr b="0" lang="en-AU" sz="2000" spc="-1" strike="noStrike">
                <a:latin typeface="Arial"/>
              </a:rPr>
              <a:t>The following material may be destroyed under NAP: </a:t>
            </a:r>
            <a:endParaRPr b="0" lang="en-AU" sz="2000" spc="-1" strike="noStrike">
              <a:latin typeface="Arial"/>
            </a:endParaRPr>
          </a:p>
          <a:p>
            <a:pPr marL="216000" indent="-216000">
              <a:lnSpc>
                <a:spcPct val="100000"/>
              </a:lnSpc>
              <a:buNone/>
            </a:pPr>
            <a:r>
              <a:rPr b="0" lang="en-AU" sz="2000" spc="-1" strike="noStrike">
                <a:latin typeface="Arial"/>
              </a:rPr>
              <a:t>working papers consisting of rough notes and calculations used solely to assist in the preparation of other records such as correspondence, reports and statistical tabulations; </a:t>
            </a:r>
            <a:endParaRPr b="0" lang="en-AU" sz="2000" spc="-1" strike="noStrike">
              <a:latin typeface="Arial"/>
            </a:endParaRPr>
          </a:p>
          <a:p>
            <a:pPr marL="216000" indent="-216000">
              <a:lnSpc>
                <a:spcPct val="100000"/>
              </a:lnSpc>
              <a:buNone/>
            </a:pPr>
            <a:r>
              <a:rPr b="0" lang="en-AU" sz="2000" spc="-1" strike="noStrike">
                <a:latin typeface="Arial"/>
              </a:rPr>
              <a:t>drafts not intended for retention as part of the office’s records, the content of which has been reproduced and incorporated in the university office's record keeping system; </a:t>
            </a:r>
            <a:endParaRPr b="0" lang="en-AU" sz="2000" spc="-1" strike="noStrike">
              <a:latin typeface="Arial"/>
            </a:endParaRPr>
          </a:p>
          <a:p>
            <a:pPr marL="216000" indent="-216000">
              <a:lnSpc>
                <a:spcPct val="100000"/>
              </a:lnSpc>
              <a:buNone/>
            </a:pPr>
            <a:r>
              <a:rPr b="0" lang="en-AU" sz="2000" spc="-1" strike="noStrike">
                <a:latin typeface="Arial"/>
              </a:rPr>
              <a:t>extra copies of documents and published material preserved solely for reference (e.g. copies of minutes and agendas); </a:t>
            </a:r>
            <a:endParaRPr b="0" lang="en-AU" sz="2000" spc="-1" strike="noStrike">
              <a:latin typeface="Arial"/>
            </a:endParaRPr>
          </a:p>
          <a:p>
            <a:pPr marL="216000" indent="-216000">
              <a:lnSpc>
                <a:spcPct val="100000"/>
              </a:lnSpc>
              <a:buNone/>
            </a:pPr>
            <a:r>
              <a:rPr b="0" lang="en-AU" sz="2000" spc="-1" strike="noStrike">
                <a:latin typeface="Arial"/>
              </a:rPr>
              <a:t>publications, superseded manuals, catalogues and trade journals held for informational purposes only;  </a:t>
            </a:r>
            <a:endParaRPr b="0" lang="en-AU" sz="2000" spc="-1" strike="noStrike">
              <a:latin typeface="Arial"/>
            </a:endParaRPr>
          </a:p>
          <a:p>
            <a:pPr marL="216000" indent="-216000">
              <a:lnSpc>
                <a:spcPct val="100000"/>
              </a:lnSpc>
              <a:buNone/>
            </a:pPr>
            <a:r>
              <a:rPr b="0" lang="en-AU" sz="2000" spc="-1" strike="noStrike">
                <a:latin typeface="Arial"/>
              </a:rPr>
              <a:t>unsolicited advertising material; and</a:t>
            </a:r>
            <a:endParaRPr b="0" lang="en-AU" sz="2000" spc="-1" strike="noStrike">
              <a:latin typeface="Arial"/>
            </a:endParaRPr>
          </a:p>
          <a:p>
            <a:pPr marL="216000" indent="-216000">
              <a:lnSpc>
                <a:spcPct val="100000"/>
              </a:lnSpc>
              <a:buNone/>
            </a:pPr>
            <a:r>
              <a:rPr b="0" lang="en-AU" sz="2000" spc="-1" strike="noStrike">
                <a:latin typeface="Arial"/>
              </a:rPr>
              <a:t>copies. </a:t>
            </a:r>
            <a:endParaRPr b="0" lang="en-AU" sz="2000" spc="-1" strike="noStrike">
              <a:latin typeface="Arial"/>
            </a:endParaRPr>
          </a:p>
          <a:p>
            <a:pPr marL="216000" indent="-216000">
              <a:lnSpc>
                <a:spcPct val="100000"/>
              </a:lnSpc>
              <a:buNone/>
            </a:pPr>
            <a:endParaRPr b="0" lang="en-AU" sz="2000" spc="-1" strike="noStrike">
              <a:latin typeface="Arial"/>
            </a:endParaRPr>
          </a:p>
        </p:txBody>
      </p:sp>
      <p:sp>
        <p:nvSpPr>
          <p:cNvPr id="197" name="PlaceHolder 3"/>
          <p:cNvSpPr>
            <a:spLocks noGrp="1"/>
          </p:cNvSpPr>
          <p:nvPr>
            <p:ph type="sldNum" idx="9"/>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3E1265A3-C4DF-43A5-9832-6C51102EDC25}" type="slidenum">
              <a:rPr b="0" lang="en-AU" sz="1200" spc="-1" strike="noStrike">
                <a:solidFill>
                  <a:srgbClr val="000000"/>
                </a:solidFill>
                <a:latin typeface="Arial"/>
                <a:ea typeface="ＭＳ Ｐゴシック"/>
              </a:rPr>
              <a:t>&lt;number&gt;</a:t>
            </a:fld>
            <a:endParaRPr b="0" lang="en-A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917640" y="744480"/>
            <a:ext cx="4962240" cy="3722400"/>
          </a:xfrm>
          <a:prstGeom prst="rect">
            <a:avLst/>
          </a:prstGeom>
          <a:ln w="0">
            <a:noFill/>
          </a:ln>
        </p:spPr>
      </p:sp>
      <p:sp>
        <p:nvSpPr>
          <p:cNvPr id="199" name="PlaceHolder 2"/>
          <p:cNvSpPr>
            <a:spLocks noGrp="1"/>
          </p:cNvSpPr>
          <p:nvPr>
            <p:ph type="body"/>
          </p:nvPr>
        </p:nvSpPr>
        <p:spPr>
          <a:xfrm>
            <a:off x="679680" y="4716000"/>
            <a:ext cx="5437800" cy="4467240"/>
          </a:xfrm>
          <a:prstGeom prst="rect">
            <a:avLst/>
          </a:prstGeom>
          <a:noFill/>
          <a:ln w="0">
            <a:noFill/>
          </a:ln>
        </p:spPr>
        <p:txBody>
          <a:bodyPr numCol="1" spcCol="0" anchor="t">
            <a:noAutofit/>
          </a:bodyPr>
          <a:p>
            <a:endParaRPr b="0" lang="en-AU" sz="2000" spc="-1" strike="noStrike">
              <a:latin typeface="Arial"/>
            </a:endParaRPr>
          </a:p>
        </p:txBody>
      </p:sp>
      <p:sp>
        <p:nvSpPr>
          <p:cNvPr id="200" name="PlaceHolder 3"/>
          <p:cNvSpPr>
            <a:spLocks noGrp="1"/>
          </p:cNvSpPr>
          <p:nvPr>
            <p:ph type="sldNum" idx="10"/>
          </p:nvPr>
        </p:nvSpPr>
        <p:spPr>
          <a:xfrm>
            <a:off x="3850560" y="9430200"/>
            <a:ext cx="2945160" cy="496080"/>
          </a:xfrm>
          <a:prstGeom prst="rect">
            <a:avLst/>
          </a:prstGeom>
          <a:noFill/>
          <a:ln w="0">
            <a:noFill/>
          </a:ln>
        </p:spPr>
        <p:txBody>
          <a:bodyPr numCol="1" spcCol="0" anchor="b">
            <a:noAutofit/>
          </a:bodyPr>
          <a:lstStyle>
            <a:lvl1pPr algn="r">
              <a:lnSpc>
                <a:spcPct val="100000"/>
              </a:lnSpc>
              <a:buNone/>
              <a:defRPr b="0" lang="en-AU" sz="1200" spc="-1" strike="noStrike">
                <a:solidFill>
                  <a:srgbClr val="000000"/>
                </a:solidFill>
                <a:latin typeface="Arial"/>
                <a:ea typeface="ＭＳ Ｐゴシック"/>
              </a:defRPr>
            </a:lvl1pPr>
          </a:lstStyle>
          <a:p>
            <a:pPr algn="r">
              <a:lnSpc>
                <a:spcPct val="100000"/>
              </a:lnSpc>
              <a:buNone/>
            </a:pPr>
            <a:fld id="{9A7F74CB-E54C-458F-8124-04847C5C83A1}" type="slidenum">
              <a:rPr b="0" lang="en-AU" sz="1200" spc="-1" strike="noStrike">
                <a:solidFill>
                  <a:srgbClr val="000000"/>
                </a:solidFill>
                <a:latin typeface="Arial"/>
                <a:ea typeface="ＭＳ Ｐゴシック"/>
              </a:rPr>
              <a:t>&lt;number&gt;</a:t>
            </a:fld>
            <a:endParaRPr b="0" lang="en-A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3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3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4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4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60"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6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6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6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6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7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7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7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8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8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87"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89"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0"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1"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2"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3"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94"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0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0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0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1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1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1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1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1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1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2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2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2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2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2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2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2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34"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5"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6"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7"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8"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139"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buNone/>
            </a:pP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2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2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2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0"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endParaRPr b="0" lang="en-US" sz="2400" spc="-1" strike="noStrike">
              <a:solidFill>
                <a:srgbClr val="000000"/>
              </a:solidFill>
              <a:latin typeface="Arial"/>
            </a:endParaRPr>
          </a:p>
        </p:txBody>
      </p:sp>
      <p:sp>
        <p:nvSpPr>
          <p:cNvPr id="3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
        <p:nvSpPr>
          <p:cNvPr id="3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8"/>
          <p:cNvSpPr/>
          <p:nvPr/>
        </p:nvSpPr>
        <p:spPr>
          <a:xfrm>
            <a:off x="1812600" y="107640"/>
            <a:ext cx="360" cy="862200"/>
          </a:xfrm>
          <a:prstGeom prst="line">
            <a:avLst/>
          </a:prstGeom>
          <a:ln w="9525">
            <a:solidFill>
              <a:srgbClr val="ffffff"/>
            </a:solidFill>
            <a:round/>
          </a:ln>
        </p:spPr>
        <p:style>
          <a:lnRef idx="0"/>
          <a:fillRef idx="0"/>
          <a:effectRef idx="0"/>
          <a:fontRef idx="minor"/>
        </p:style>
      </p:sp>
      <p:pic>
        <p:nvPicPr>
          <p:cNvPr id="1" name="Picture 9" descr="UOM-Rev3D_S_sm"/>
          <p:cNvPicPr/>
          <p:nvPr/>
        </p:nvPicPr>
        <p:blipFill>
          <a:blip r:embed="rId2"/>
          <a:stretch/>
        </p:blipFill>
        <p:spPr>
          <a:xfrm>
            <a:off x="533520" y="119160"/>
            <a:ext cx="860040" cy="871200"/>
          </a:xfrm>
          <a:prstGeom prst="rect">
            <a:avLst/>
          </a:prstGeom>
          <a:ln w="9525">
            <a:noFill/>
          </a:ln>
        </p:spPr>
      </p:pic>
      <p:sp>
        <p:nvSpPr>
          <p:cNvPr id="2" name="Rectangle 10" hidden="1"/>
          <p:cNvSpPr/>
          <p:nvPr/>
        </p:nvSpPr>
        <p:spPr>
          <a:xfrm>
            <a:off x="0" y="0"/>
            <a:ext cx="9143640" cy="837720"/>
          </a:xfrm>
          <a:prstGeom prst="rect">
            <a:avLst/>
          </a:prstGeom>
          <a:solidFill>
            <a:srgbClr val="003368"/>
          </a:solidFill>
          <a:ln w="9525">
            <a:noFill/>
          </a:ln>
        </p:spPr>
        <p:style>
          <a:lnRef idx="0"/>
          <a:fillRef idx="0"/>
          <a:effectRef idx="0"/>
          <a:fontRef idx="minor"/>
        </p:style>
      </p:sp>
      <p:sp>
        <p:nvSpPr>
          <p:cNvPr id="3" name="Line 11"/>
          <p:cNvSpPr/>
          <p:nvPr/>
        </p:nvSpPr>
        <p:spPr>
          <a:xfrm>
            <a:off x="2743200" y="107640"/>
            <a:ext cx="1440" cy="519120"/>
          </a:xfrm>
          <a:prstGeom prst="line">
            <a:avLst/>
          </a:prstGeom>
          <a:ln w="9525">
            <a:solidFill>
              <a:srgbClr val="ffffff"/>
            </a:solidFill>
            <a:round/>
          </a:ln>
        </p:spPr>
        <p:style>
          <a:lnRef idx="0"/>
          <a:fillRef idx="0"/>
          <a:effectRef idx="0"/>
          <a:fontRef idx="minor"/>
        </p:style>
      </p:sp>
      <p:pic>
        <p:nvPicPr>
          <p:cNvPr id="4" name="Picture 13" descr="UOM-Rev3D_H_sm"/>
          <p:cNvPicPr/>
          <p:nvPr/>
        </p:nvPicPr>
        <p:blipFill>
          <a:blip r:embed="rId3"/>
          <a:stretch/>
        </p:blipFill>
        <p:spPr>
          <a:xfrm>
            <a:off x="152280" y="108000"/>
            <a:ext cx="2361960" cy="612360"/>
          </a:xfrm>
          <a:prstGeom prst="rect">
            <a:avLst/>
          </a:prstGeom>
          <a:ln w="9525">
            <a:noFill/>
          </a:ln>
        </p:spPr>
      </p:pic>
      <p:sp>
        <p:nvSpPr>
          <p:cNvPr id="5" name="Line 14"/>
          <p:cNvSpPr/>
          <p:nvPr/>
        </p:nvSpPr>
        <p:spPr>
          <a:xfrm>
            <a:off x="0" y="6400800"/>
            <a:ext cx="9144000" cy="360"/>
          </a:xfrm>
          <a:prstGeom prst="line">
            <a:avLst/>
          </a:prstGeom>
          <a:ln w="9525">
            <a:solidFill>
              <a:srgbClr val="003368"/>
            </a:solidFill>
            <a:round/>
          </a:ln>
        </p:spPr>
        <p:style>
          <a:lnRef idx="0"/>
          <a:fillRef idx="0"/>
          <a:effectRef idx="0"/>
          <a:fontRef idx="minor"/>
        </p:style>
      </p:sp>
      <p:sp>
        <p:nvSpPr>
          <p:cNvPr id="6" name="Rectangle 16" hidden="1"/>
          <p:cNvSpPr/>
          <p:nvPr/>
        </p:nvSpPr>
        <p:spPr>
          <a:xfrm>
            <a:off x="0" y="838080"/>
            <a:ext cx="9143640" cy="75960"/>
          </a:xfrm>
          <a:prstGeom prst="rect">
            <a:avLst/>
          </a:prstGeom>
          <a:solidFill>
            <a:srgbClr val="759fb8"/>
          </a:solidFill>
          <a:ln w="9525">
            <a:noFill/>
          </a:ln>
          <a:effectLst>
            <a:outerShdw algn="ctr" rotWithShape="0">
              <a:srgbClr val="808080">
                <a:alpha val="45000"/>
              </a:srgbClr>
            </a:outerShdw>
          </a:effectLst>
        </p:spPr>
        <p:style>
          <a:lnRef idx="0"/>
          <a:fillRef idx="0"/>
          <a:effectRef idx="0"/>
          <a:fontRef idx="minor"/>
        </p:style>
      </p:sp>
      <p:sp>
        <p:nvSpPr>
          <p:cNvPr id="7" name="Line 2"/>
          <p:cNvSpPr/>
          <p:nvPr/>
        </p:nvSpPr>
        <p:spPr>
          <a:xfrm>
            <a:off x="1812600" y="107640"/>
            <a:ext cx="360" cy="862200"/>
          </a:xfrm>
          <a:prstGeom prst="line">
            <a:avLst/>
          </a:prstGeom>
          <a:ln w="9525">
            <a:solidFill>
              <a:srgbClr val="ffffff"/>
            </a:solidFill>
            <a:round/>
          </a:ln>
        </p:spPr>
        <p:style>
          <a:lnRef idx="0"/>
          <a:fillRef idx="0"/>
          <a:effectRef idx="0"/>
          <a:fontRef idx="minor"/>
        </p:style>
      </p:sp>
      <p:sp>
        <p:nvSpPr>
          <p:cNvPr id="8" name="Line 5"/>
          <p:cNvSpPr/>
          <p:nvPr/>
        </p:nvSpPr>
        <p:spPr>
          <a:xfrm>
            <a:off x="2743200" y="107640"/>
            <a:ext cx="1440" cy="519120"/>
          </a:xfrm>
          <a:prstGeom prst="line">
            <a:avLst/>
          </a:prstGeom>
          <a:ln w="9525">
            <a:solidFill>
              <a:srgbClr val="ffffff"/>
            </a:solidFill>
            <a:round/>
          </a:ln>
        </p:spPr>
        <p:style>
          <a:lnRef idx="0"/>
          <a:fillRef idx="0"/>
          <a:effectRef idx="0"/>
          <a:fontRef idx="minor"/>
        </p:style>
      </p:sp>
      <p:pic>
        <p:nvPicPr>
          <p:cNvPr id="9" name="Picture 9" descr="5011_PPT_BG_EndPage"/>
          <p:cNvPicPr/>
          <p:nvPr/>
        </p:nvPicPr>
        <p:blipFill>
          <a:blip r:embed="rId4"/>
          <a:stretch/>
        </p:blipFill>
        <p:spPr>
          <a:xfrm>
            <a:off x="-1440" y="0"/>
            <a:ext cx="9145080" cy="6859080"/>
          </a:xfrm>
          <a:prstGeom prst="rect">
            <a:avLst/>
          </a:prstGeom>
          <a:ln w="9525">
            <a:noFill/>
          </a:ln>
        </p:spPr>
      </p:pic>
      <p:sp>
        <p:nvSpPr>
          <p:cNvPr id="10" name="Line 10"/>
          <p:cNvSpPr/>
          <p:nvPr/>
        </p:nvSpPr>
        <p:spPr>
          <a:xfrm>
            <a:off x="3144600" y="1785600"/>
            <a:ext cx="1800" cy="1312920"/>
          </a:xfrm>
          <a:prstGeom prst="line">
            <a:avLst/>
          </a:prstGeom>
          <a:ln w="9525">
            <a:solidFill>
              <a:srgbClr val="ffffff"/>
            </a:solidFill>
            <a:round/>
          </a:ln>
        </p:spPr>
        <p:style>
          <a:lnRef idx="0"/>
          <a:fillRef idx="0"/>
          <a:effectRef idx="0"/>
          <a:fontRef idx="minor"/>
        </p:style>
      </p:sp>
      <p:pic>
        <p:nvPicPr>
          <p:cNvPr id="11" name="Picture 13" descr="UOM-Rev3D_S_sm"/>
          <p:cNvPicPr/>
          <p:nvPr/>
        </p:nvPicPr>
        <p:blipFill>
          <a:blip r:embed="rId5"/>
          <a:stretch/>
        </p:blipFill>
        <p:spPr>
          <a:xfrm>
            <a:off x="1546200" y="1752480"/>
            <a:ext cx="1347480" cy="1366560"/>
          </a:xfrm>
          <a:prstGeom prst="rect">
            <a:avLst/>
          </a:prstGeom>
          <a:ln w="9525">
            <a:noFill/>
          </a:ln>
        </p:spPr>
      </p:pic>
      <p:sp>
        <p:nvSpPr>
          <p:cNvPr id="12" name="PlaceHolder 1"/>
          <p:cNvSpPr>
            <a:spLocks noGrp="1"/>
          </p:cNvSpPr>
          <p:nvPr>
            <p:ph type="title"/>
          </p:nvPr>
        </p:nvSpPr>
        <p:spPr>
          <a:xfrm>
            <a:off x="3352680" y="1905120"/>
            <a:ext cx="5486040" cy="1142640"/>
          </a:xfrm>
          <a:prstGeom prst="rect">
            <a:avLst/>
          </a:prstGeom>
          <a:noFill/>
          <a:ln w="9360">
            <a:noFill/>
          </a:ln>
        </p:spPr>
        <p:txBody>
          <a:bodyPr numCol="1" spcCol="0" anchor="ctr">
            <a:noAutofit/>
          </a:bodyPr>
          <a:p>
            <a:pPr>
              <a:lnSpc>
                <a:spcPct val="100000"/>
              </a:lnSpc>
              <a:buNone/>
            </a:pPr>
            <a:r>
              <a:rPr b="1" lang="en-US" sz="2000" spc="-1" strike="noStrike">
                <a:solidFill>
                  <a:srgbClr val="ffffff"/>
                </a:solidFill>
                <a:latin typeface="Arial"/>
                <a:ea typeface="ＭＳ Ｐゴシック"/>
              </a:rPr>
              <a:t>Click to edit Master title style</a:t>
            </a:r>
            <a:endParaRPr b="0" lang="en-US" sz="2000" spc="-1" strike="noStrike">
              <a:solidFill>
                <a:srgbClr val="000000"/>
              </a:solidFill>
              <a:latin typeface="Arial"/>
            </a:endParaRPr>
          </a:p>
        </p:txBody>
      </p:sp>
      <p:sp>
        <p:nvSpPr>
          <p:cNvPr id="1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a:t>
            </a:r>
            <a:r>
              <a:rPr b="0" lang="en-US" sz="3200" spc="-1" strike="noStrike">
                <a:solidFill>
                  <a:srgbClr val="000000"/>
                </a:solidFill>
                <a:latin typeface="Arial"/>
              </a:rPr>
              <a:t>edit the </a:t>
            </a:r>
            <a:r>
              <a:rPr b="0" lang="en-US" sz="3200" spc="-1" strike="noStrike">
                <a:solidFill>
                  <a:srgbClr val="000000"/>
                </a:solidFill>
                <a:latin typeface="Arial"/>
              </a:rPr>
              <a:t>outline </a:t>
            </a:r>
            <a:r>
              <a:rPr b="0" lang="en-US" sz="3200" spc="-1" strike="noStrike">
                <a:solidFill>
                  <a:srgbClr val="000000"/>
                </a:solidFill>
                <a:latin typeface="Arial"/>
              </a:rPr>
              <a:t>text </a:t>
            </a:r>
            <a:r>
              <a:rPr b="0" lang="en-US" sz="3200" spc="-1" strike="noStrike">
                <a:solidFill>
                  <a:srgbClr val="000000"/>
                </a:solidFill>
                <a:latin typeface="Arial"/>
              </a:rPr>
              <a:t>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a:t>
            </a:r>
            <a:r>
              <a:rPr b="0" lang="en-US" sz="2400" spc="-1" strike="noStrike">
                <a:solidFill>
                  <a:srgbClr val="000000"/>
                </a:solidFill>
                <a:latin typeface="Arial"/>
              </a:rPr>
              <a:t>Outline </a:t>
            </a:r>
            <a:r>
              <a:rPr b="0" lang="en-US" sz="2400" spc="-1" strike="noStrike">
                <a:solidFill>
                  <a:srgbClr val="000000"/>
                </a:solidFill>
                <a:latin typeface="Arial"/>
              </a:rPr>
              <a:t>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a:t>
            </a:r>
            <a:r>
              <a:rPr b="0" lang="en-US" sz="2000" spc="-1" strike="noStrike">
                <a:solidFill>
                  <a:srgbClr val="000000"/>
                </a:solidFill>
                <a:latin typeface="Arial"/>
              </a:rPr>
              <a:t>Outlin</a:t>
            </a:r>
            <a:r>
              <a:rPr b="0" lang="en-US" sz="2000" spc="-1" strike="noStrike">
                <a:solidFill>
                  <a:srgbClr val="000000"/>
                </a:solidFill>
                <a:latin typeface="Arial"/>
              </a:rPr>
              <a:t>e </a:t>
            </a:r>
            <a:r>
              <a:rPr b="0" lang="en-US" sz="2000" spc="-1" strike="noStrike">
                <a:solidFill>
                  <a:srgbClr val="000000"/>
                </a:solidFill>
                <a:latin typeface="Arial"/>
              </a:rPr>
              <a:t>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a:t>
            </a:r>
            <a:r>
              <a:rPr b="0" lang="en-US" sz="2000" spc="-1" strike="noStrike">
                <a:solidFill>
                  <a:srgbClr val="000000"/>
                </a:solidFill>
                <a:latin typeface="Arial"/>
              </a:rPr>
              <a:t>o</a:t>
            </a:r>
            <a:r>
              <a:rPr b="0" lang="en-US" sz="2000" spc="-1" strike="noStrike">
                <a:solidFill>
                  <a:srgbClr val="000000"/>
                </a:solidFill>
                <a:latin typeface="Arial"/>
              </a:rPr>
              <a:t>ur</a:t>
            </a:r>
            <a:r>
              <a:rPr b="0" lang="en-US" sz="2000" spc="-1" strike="noStrike">
                <a:solidFill>
                  <a:srgbClr val="000000"/>
                </a:solidFill>
                <a:latin typeface="Arial"/>
              </a:rPr>
              <a:t>th </a:t>
            </a:r>
            <a:r>
              <a:rPr b="0" lang="en-US" sz="2000" spc="-1" strike="noStrike">
                <a:solidFill>
                  <a:srgbClr val="000000"/>
                </a:solidFill>
                <a:latin typeface="Arial"/>
              </a:rPr>
              <a:t>O</a:t>
            </a:r>
            <a:r>
              <a:rPr b="0" lang="en-US" sz="2000" spc="-1" strike="noStrike">
                <a:solidFill>
                  <a:srgbClr val="000000"/>
                </a:solidFill>
                <a:latin typeface="Arial"/>
              </a:rPr>
              <a:t>utl</a:t>
            </a:r>
            <a:r>
              <a:rPr b="0" lang="en-US" sz="2000" spc="-1" strike="noStrike">
                <a:solidFill>
                  <a:srgbClr val="000000"/>
                </a:solidFill>
                <a:latin typeface="Arial"/>
              </a:rPr>
              <a:t>in</a:t>
            </a:r>
            <a:r>
              <a:rPr b="0" lang="en-US" sz="2000" spc="-1" strike="noStrike">
                <a:solidFill>
                  <a:srgbClr val="000000"/>
                </a:solidFill>
                <a:latin typeface="Arial"/>
              </a:rPr>
              <a:t>e </a:t>
            </a:r>
            <a:r>
              <a:rPr b="0" lang="en-US" sz="2000" spc="-1" strike="noStrike">
                <a:solidFill>
                  <a:srgbClr val="000000"/>
                </a:solidFill>
                <a:latin typeface="Arial"/>
              </a:rPr>
              <a:t>L</a:t>
            </a:r>
            <a:r>
              <a:rPr b="0" lang="en-US" sz="2000" spc="-1" strike="noStrike">
                <a:solidFill>
                  <a:srgbClr val="000000"/>
                </a:solidFill>
                <a:latin typeface="Arial"/>
              </a:rPr>
              <a:t>ev</a:t>
            </a:r>
            <a:r>
              <a:rPr b="0" lang="en-US" sz="2000" spc="-1" strike="noStrike">
                <a:solidFill>
                  <a:srgbClr val="000000"/>
                </a:solidFill>
                <a:latin typeface="Arial"/>
              </a:rPr>
              <a:t>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a:t>
            </a:r>
            <a:r>
              <a:rPr b="0" lang="en-US" sz="2000" spc="-1" strike="noStrike">
                <a:solidFill>
                  <a:srgbClr val="000000"/>
                </a:solidFill>
                <a:latin typeface="Arial"/>
              </a:rPr>
              <a:t>i</a:t>
            </a:r>
            <a:r>
              <a:rPr b="0" lang="en-US" sz="2000" spc="-1" strike="noStrike">
                <a:solidFill>
                  <a:srgbClr val="000000"/>
                </a:solidFill>
                <a:latin typeface="Arial"/>
              </a:rPr>
              <a:t>f</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i</a:t>
            </a:r>
            <a:r>
              <a:rPr b="0" lang="en-US" sz="2000" spc="-1" strike="noStrike">
                <a:solidFill>
                  <a:srgbClr val="000000"/>
                </a:solidFill>
                <a:latin typeface="Arial"/>
              </a:rPr>
              <a:t>x</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Line 8"/>
          <p:cNvSpPr/>
          <p:nvPr/>
        </p:nvSpPr>
        <p:spPr>
          <a:xfrm>
            <a:off x="1812600" y="107640"/>
            <a:ext cx="360" cy="862200"/>
          </a:xfrm>
          <a:prstGeom prst="line">
            <a:avLst/>
          </a:prstGeom>
          <a:ln w="9525">
            <a:solidFill>
              <a:srgbClr val="ffffff"/>
            </a:solidFill>
            <a:round/>
          </a:ln>
        </p:spPr>
        <p:style>
          <a:lnRef idx="0"/>
          <a:fillRef idx="0"/>
          <a:effectRef idx="0"/>
          <a:fontRef idx="minor"/>
        </p:style>
      </p:sp>
      <p:pic>
        <p:nvPicPr>
          <p:cNvPr id="51" name="Picture 9" descr="UOM-Rev3D_S_sm"/>
          <p:cNvPicPr/>
          <p:nvPr/>
        </p:nvPicPr>
        <p:blipFill>
          <a:blip r:embed="rId2"/>
          <a:stretch/>
        </p:blipFill>
        <p:spPr>
          <a:xfrm>
            <a:off x="533520" y="119160"/>
            <a:ext cx="860040" cy="871200"/>
          </a:xfrm>
          <a:prstGeom prst="rect">
            <a:avLst/>
          </a:prstGeom>
          <a:ln w="9525">
            <a:noFill/>
          </a:ln>
        </p:spPr>
      </p:pic>
      <p:sp>
        <p:nvSpPr>
          <p:cNvPr id="52" name="Rectangle 10"/>
          <p:cNvSpPr/>
          <p:nvPr/>
        </p:nvSpPr>
        <p:spPr>
          <a:xfrm>
            <a:off x="0" y="0"/>
            <a:ext cx="9143640" cy="837720"/>
          </a:xfrm>
          <a:prstGeom prst="rect">
            <a:avLst/>
          </a:prstGeom>
          <a:solidFill>
            <a:srgbClr val="003368"/>
          </a:solidFill>
          <a:ln w="9525">
            <a:noFill/>
          </a:ln>
        </p:spPr>
        <p:style>
          <a:lnRef idx="0"/>
          <a:fillRef idx="0"/>
          <a:effectRef idx="0"/>
          <a:fontRef idx="minor"/>
        </p:style>
      </p:sp>
      <p:sp>
        <p:nvSpPr>
          <p:cNvPr id="53" name="Line 11"/>
          <p:cNvSpPr/>
          <p:nvPr/>
        </p:nvSpPr>
        <p:spPr>
          <a:xfrm>
            <a:off x="2743200" y="107640"/>
            <a:ext cx="1440" cy="519120"/>
          </a:xfrm>
          <a:prstGeom prst="line">
            <a:avLst/>
          </a:prstGeom>
          <a:ln w="9525">
            <a:solidFill>
              <a:srgbClr val="ffffff"/>
            </a:solidFill>
            <a:round/>
          </a:ln>
        </p:spPr>
        <p:style>
          <a:lnRef idx="0"/>
          <a:fillRef idx="0"/>
          <a:effectRef idx="0"/>
          <a:fontRef idx="minor"/>
        </p:style>
      </p:sp>
      <p:pic>
        <p:nvPicPr>
          <p:cNvPr id="54" name="Picture 13" descr="UOM-Rev3D_H_sm"/>
          <p:cNvPicPr/>
          <p:nvPr/>
        </p:nvPicPr>
        <p:blipFill>
          <a:blip r:embed="rId3"/>
          <a:stretch/>
        </p:blipFill>
        <p:spPr>
          <a:xfrm>
            <a:off x="152280" y="108000"/>
            <a:ext cx="2361960" cy="612360"/>
          </a:xfrm>
          <a:prstGeom prst="rect">
            <a:avLst/>
          </a:prstGeom>
          <a:ln w="9525">
            <a:noFill/>
          </a:ln>
        </p:spPr>
      </p:pic>
      <p:sp>
        <p:nvSpPr>
          <p:cNvPr id="55" name="Line 14"/>
          <p:cNvSpPr/>
          <p:nvPr/>
        </p:nvSpPr>
        <p:spPr>
          <a:xfrm>
            <a:off x="0" y="6400800"/>
            <a:ext cx="9144000" cy="360"/>
          </a:xfrm>
          <a:prstGeom prst="line">
            <a:avLst/>
          </a:prstGeom>
          <a:ln w="9525">
            <a:solidFill>
              <a:srgbClr val="003368"/>
            </a:solidFill>
            <a:round/>
          </a:ln>
        </p:spPr>
        <p:style>
          <a:lnRef idx="0"/>
          <a:fillRef idx="0"/>
          <a:effectRef idx="0"/>
          <a:fontRef idx="minor"/>
        </p:style>
      </p:sp>
      <p:sp>
        <p:nvSpPr>
          <p:cNvPr id="56" name="Rectangle 16"/>
          <p:cNvSpPr/>
          <p:nvPr/>
        </p:nvSpPr>
        <p:spPr>
          <a:xfrm>
            <a:off x="0" y="838080"/>
            <a:ext cx="9143640" cy="75960"/>
          </a:xfrm>
          <a:prstGeom prst="rect">
            <a:avLst/>
          </a:prstGeom>
          <a:solidFill>
            <a:srgbClr val="759fb8"/>
          </a:solidFill>
          <a:ln w="9525">
            <a:noFill/>
          </a:ln>
          <a:effectLst>
            <a:outerShdw algn="ctr" rotWithShape="0">
              <a:srgbClr val="808080">
                <a:alpha val="45000"/>
              </a:srgbClr>
            </a:outerShdw>
          </a:effectLst>
        </p:spPr>
        <p:style>
          <a:lnRef idx="0"/>
          <a:fillRef idx="0"/>
          <a:effectRef idx="0"/>
          <a:fontRef idx="minor"/>
        </p:style>
      </p:sp>
      <p:sp>
        <p:nvSpPr>
          <p:cNvPr id="57" name="PlaceHolder 1"/>
          <p:cNvSpPr>
            <a:spLocks noGrp="1"/>
          </p:cNvSpPr>
          <p:nvPr>
            <p:ph type="title"/>
          </p:nvPr>
        </p:nvSpPr>
        <p:spPr>
          <a:xfrm>
            <a:off x="2971800" y="76320"/>
            <a:ext cx="579096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Click to edit Master title style</a:t>
            </a:r>
            <a:endParaRPr b="0" lang="en-US" sz="2000" spc="-1" strike="noStrike">
              <a:solidFill>
                <a:srgbClr val="000000"/>
              </a:solidFill>
              <a:latin typeface="Arial"/>
            </a:endParaRPr>
          </a:p>
        </p:txBody>
      </p:sp>
      <p:sp>
        <p:nvSpPr>
          <p:cNvPr id="58" name="PlaceHolder 2"/>
          <p:cNvSpPr>
            <a:spLocks noGrp="1"/>
          </p:cNvSpPr>
          <p:nvPr>
            <p:ph type="body"/>
          </p:nvPr>
        </p:nvSpPr>
        <p:spPr>
          <a:xfrm>
            <a:off x="685800" y="1219320"/>
            <a:ext cx="7772040" cy="4876560"/>
          </a:xfrm>
          <a:prstGeom prst="rect">
            <a:avLst/>
          </a:prstGeom>
          <a:noFill/>
          <a:ln w="9360">
            <a:noFill/>
          </a:ln>
        </p:spPr>
        <p:txBody>
          <a:bodyPr numCol="1" spcCol="0" anchor="t">
            <a:noAutofit/>
          </a:bodyPr>
          <a:p>
            <a:pPr marL="343080" indent="-343080">
              <a:lnSpc>
                <a:spcPct val="100000"/>
              </a:lnSpc>
              <a:spcBef>
                <a:spcPts val="641"/>
              </a:spcBef>
              <a:buClr>
                <a:srgbClr val="000000"/>
              </a:buClr>
              <a:buFont typeface="Symbol" charset="2"/>
              <a:buChar char=""/>
            </a:pPr>
            <a:r>
              <a:rPr b="0" lang="en-AU" sz="3200" spc="-1" strike="noStrike">
                <a:solidFill>
                  <a:srgbClr val="000000"/>
                </a:solidFill>
                <a:latin typeface="Arial"/>
                <a:ea typeface="ＭＳ Ｐゴシック"/>
              </a:rPr>
              <a:t>Click to edit Master text styles</a:t>
            </a:r>
            <a:endParaRPr b="0" lang="en-US" sz="3200" spc="-1" strike="noStrike">
              <a:solidFill>
                <a:srgbClr val="000000"/>
              </a:solidFill>
              <a:latin typeface="Arial"/>
            </a:endParaRPr>
          </a:p>
          <a:p>
            <a:pPr lvl="1" marL="743040" indent="-285840">
              <a:lnSpc>
                <a:spcPct val="100000"/>
              </a:lnSpc>
              <a:spcBef>
                <a:spcPts val="561"/>
              </a:spcBef>
              <a:buClr>
                <a:srgbClr val="000000"/>
              </a:buClr>
              <a:buFont typeface="Symbol" charset="2"/>
              <a:buChar char=""/>
            </a:pPr>
            <a:r>
              <a:rPr b="0" lang="en-AU" sz="2800" spc="-1" strike="noStrike">
                <a:solidFill>
                  <a:srgbClr val="000000"/>
                </a:solidFill>
                <a:latin typeface="Arial"/>
                <a:ea typeface="ＭＳ Ｐゴシック"/>
              </a:rPr>
              <a:t>Second level</a:t>
            </a:r>
            <a:endParaRPr b="0" lang="en-US" sz="2800" spc="-1" strike="noStrike">
              <a:solidFill>
                <a:srgbClr val="000000"/>
              </a:solidFill>
              <a:latin typeface="Arial"/>
            </a:endParaRPr>
          </a:p>
          <a:p>
            <a:pPr lvl="2" marL="1143000" indent="-228600">
              <a:lnSpc>
                <a:spcPct val="100000"/>
              </a:lnSpc>
              <a:spcBef>
                <a:spcPts val="479"/>
              </a:spcBef>
              <a:buClr>
                <a:srgbClr val="000000"/>
              </a:buClr>
              <a:buFont typeface="Symbol" charset="2"/>
              <a:buChar char=""/>
            </a:pPr>
            <a:r>
              <a:rPr b="0" lang="en-AU" sz="2400" spc="-1" strike="noStrike">
                <a:solidFill>
                  <a:srgbClr val="000000"/>
                </a:solidFill>
                <a:latin typeface="Arial"/>
                <a:ea typeface="ＭＳ Ｐゴシック"/>
              </a:rPr>
              <a:t>Third level</a:t>
            </a:r>
            <a:endParaRPr b="0" lang="en-US" sz="2400" spc="-1" strike="noStrike">
              <a:solidFill>
                <a:srgbClr val="000000"/>
              </a:solidFill>
              <a:latin typeface="Arial"/>
            </a:endParaRPr>
          </a:p>
          <a:p>
            <a:pPr lvl="3" marL="1600200" indent="-228600">
              <a:lnSpc>
                <a:spcPct val="100000"/>
              </a:lnSpc>
              <a:spcBef>
                <a:spcPts val="400"/>
              </a:spcBef>
              <a:buClr>
                <a:srgbClr val="000000"/>
              </a:buClr>
              <a:buFont typeface="Symbol" charset="2"/>
              <a:buChar char=""/>
            </a:pPr>
            <a:r>
              <a:rPr b="0" lang="en-AU" sz="2000" spc="-1" strike="noStrike">
                <a:solidFill>
                  <a:srgbClr val="000000"/>
                </a:solidFill>
                <a:latin typeface="Arial"/>
                <a:ea typeface="ＭＳ Ｐゴシック"/>
              </a:rPr>
              <a:t>Fourth level</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StarSymbol"/>
              <a:buChar char="»"/>
            </a:pPr>
            <a:r>
              <a:rPr b="0" lang="en-AU" sz="2000" spc="-1" strike="noStrike">
                <a:solidFill>
                  <a:srgbClr val="000000"/>
                </a:solidFill>
                <a:latin typeface="Arial"/>
                <a:ea typeface="ＭＳ Ｐゴシック"/>
              </a:rPr>
              <a:t>Fifth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 name="Line 8"/>
          <p:cNvSpPr/>
          <p:nvPr/>
        </p:nvSpPr>
        <p:spPr>
          <a:xfrm>
            <a:off x="1812600" y="107640"/>
            <a:ext cx="360" cy="862200"/>
          </a:xfrm>
          <a:prstGeom prst="line">
            <a:avLst/>
          </a:prstGeom>
          <a:ln w="9525">
            <a:solidFill>
              <a:srgbClr val="ffffff"/>
            </a:solidFill>
            <a:round/>
          </a:ln>
        </p:spPr>
        <p:style>
          <a:lnRef idx="0"/>
          <a:fillRef idx="0"/>
          <a:effectRef idx="0"/>
          <a:fontRef idx="minor"/>
        </p:style>
      </p:sp>
      <p:pic>
        <p:nvPicPr>
          <p:cNvPr id="96" name="Picture 9" descr="UOM-Rev3D_S_sm"/>
          <p:cNvPicPr/>
          <p:nvPr/>
        </p:nvPicPr>
        <p:blipFill>
          <a:blip r:embed="rId2"/>
          <a:stretch/>
        </p:blipFill>
        <p:spPr>
          <a:xfrm>
            <a:off x="533520" y="119160"/>
            <a:ext cx="860040" cy="871200"/>
          </a:xfrm>
          <a:prstGeom prst="rect">
            <a:avLst/>
          </a:prstGeom>
          <a:ln w="9525">
            <a:noFill/>
          </a:ln>
        </p:spPr>
      </p:pic>
      <p:sp>
        <p:nvSpPr>
          <p:cNvPr id="97" name="Rectangle 10"/>
          <p:cNvSpPr/>
          <p:nvPr/>
        </p:nvSpPr>
        <p:spPr>
          <a:xfrm>
            <a:off x="0" y="0"/>
            <a:ext cx="9143640" cy="837720"/>
          </a:xfrm>
          <a:prstGeom prst="rect">
            <a:avLst/>
          </a:prstGeom>
          <a:solidFill>
            <a:srgbClr val="003368"/>
          </a:solidFill>
          <a:ln w="9525">
            <a:noFill/>
          </a:ln>
        </p:spPr>
        <p:style>
          <a:lnRef idx="0"/>
          <a:fillRef idx="0"/>
          <a:effectRef idx="0"/>
          <a:fontRef idx="minor"/>
        </p:style>
      </p:sp>
      <p:sp>
        <p:nvSpPr>
          <p:cNvPr id="98" name="Line 11"/>
          <p:cNvSpPr/>
          <p:nvPr/>
        </p:nvSpPr>
        <p:spPr>
          <a:xfrm>
            <a:off x="2743200" y="107640"/>
            <a:ext cx="1440" cy="519120"/>
          </a:xfrm>
          <a:prstGeom prst="line">
            <a:avLst/>
          </a:prstGeom>
          <a:ln w="9525">
            <a:solidFill>
              <a:srgbClr val="ffffff"/>
            </a:solidFill>
            <a:round/>
          </a:ln>
        </p:spPr>
        <p:style>
          <a:lnRef idx="0"/>
          <a:fillRef idx="0"/>
          <a:effectRef idx="0"/>
          <a:fontRef idx="minor"/>
        </p:style>
      </p:sp>
      <p:pic>
        <p:nvPicPr>
          <p:cNvPr id="99" name="Picture 13" descr="UOM-Rev3D_H_sm"/>
          <p:cNvPicPr/>
          <p:nvPr/>
        </p:nvPicPr>
        <p:blipFill>
          <a:blip r:embed="rId3"/>
          <a:stretch/>
        </p:blipFill>
        <p:spPr>
          <a:xfrm>
            <a:off x="152280" y="108000"/>
            <a:ext cx="2361960" cy="612360"/>
          </a:xfrm>
          <a:prstGeom prst="rect">
            <a:avLst/>
          </a:prstGeom>
          <a:ln w="9525">
            <a:noFill/>
          </a:ln>
        </p:spPr>
      </p:pic>
      <p:sp>
        <p:nvSpPr>
          <p:cNvPr id="100" name="Line 14"/>
          <p:cNvSpPr/>
          <p:nvPr/>
        </p:nvSpPr>
        <p:spPr>
          <a:xfrm>
            <a:off x="0" y="6400800"/>
            <a:ext cx="9144000" cy="360"/>
          </a:xfrm>
          <a:prstGeom prst="line">
            <a:avLst/>
          </a:prstGeom>
          <a:ln w="9525">
            <a:solidFill>
              <a:srgbClr val="003368"/>
            </a:solidFill>
            <a:round/>
          </a:ln>
        </p:spPr>
        <p:style>
          <a:lnRef idx="0"/>
          <a:fillRef idx="0"/>
          <a:effectRef idx="0"/>
          <a:fontRef idx="minor"/>
        </p:style>
      </p:sp>
      <p:sp>
        <p:nvSpPr>
          <p:cNvPr id="101" name="Rectangle 16"/>
          <p:cNvSpPr/>
          <p:nvPr/>
        </p:nvSpPr>
        <p:spPr>
          <a:xfrm>
            <a:off x="0" y="838080"/>
            <a:ext cx="9143640" cy="75960"/>
          </a:xfrm>
          <a:prstGeom prst="rect">
            <a:avLst/>
          </a:prstGeom>
          <a:solidFill>
            <a:srgbClr val="759fb8"/>
          </a:solidFill>
          <a:ln w="9525">
            <a:noFill/>
          </a:ln>
          <a:effectLst>
            <a:outerShdw algn="ctr" rotWithShape="0">
              <a:srgbClr val="808080">
                <a:alpha val="45000"/>
              </a:srgbClr>
            </a:outerShdw>
          </a:effectLst>
        </p:spPr>
        <p:style>
          <a:lnRef idx="0"/>
          <a:fillRef idx="0"/>
          <a:effectRef idx="0"/>
          <a:fontRef idx="minor"/>
        </p:style>
      </p:sp>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103"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Rectangle 18"/>
          <p:cNvSpPr/>
          <p:nvPr/>
        </p:nvSpPr>
        <p:spPr>
          <a:xfrm>
            <a:off x="6423120" y="-369720"/>
            <a:ext cx="183960" cy="456840"/>
          </a:xfrm>
          <a:prstGeom prst="rect">
            <a:avLst/>
          </a:prstGeom>
          <a:noFill/>
          <a:ln w="9525">
            <a:noFill/>
          </a:ln>
        </p:spPr>
        <p:style>
          <a:lnRef idx="0"/>
          <a:fillRef idx="0"/>
          <a:effectRef idx="0"/>
          <a:fontRef idx="minor"/>
        </p:style>
      </p:sp>
      <p:sp>
        <p:nvSpPr>
          <p:cNvPr id="147" name="PlaceHolder 1"/>
          <p:cNvSpPr>
            <a:spLocks noGrp="1"/>
          </p:cNvSpPr>
          <p:nvPr>
            <p:ph type="title"/>
          </p:nvPr>
        </p:nvSpPr>
        <p:spPr>
          <a:xfrm>
            <a:off x="3200400" y="1828800"/>
            <a:ext cx="5714640" cy="1294920"/>
          </a:xfrm>
          <a:prstGeom prst="rect">
            <a:avLst/>
          </a:prstGeom>
          <a:noFill/>
          <a:ln w="9360">
            <a:noFill/>
          </a:ln>
        </p:spPr>
        <p:txBody>
          <a:bodyPr numCol="1" spcCol="0" anchor="ctr">
            <a:noAutofit/>
          </a:bodyPr>
          <a:p>
            <a:pPr>
              <a:lnSpc>
                <a:spcPct val="100000"/>
              </a:lnSpc>
              <a:buNone/>
            </a:pPr>
            <a:r>
              <a:rPr b="1" lang="en-US" sz="2000" spc="-1" strike="noStrike">
                <a:solidFill>
                  <a:srgbClr val="ffffff"/>
                </a:solidFill>
                <a:latin typeface="Arial"/>
                <a:ea typeface="ＭＳ Ｐゴシック"/>
              </a:rPr>
              <a:t>Audio LLM research weekly report – Week 3</a:t>
            </a:r>
            <a:endParaRPr b="0" lang="en-US" sz="2000" spc="-1" strike="noStrike">
              <a:solidFill>
                <a:srgbClr val="000000"/>
              </a:solidFill>
              <a:latin typeface="Arial"/>
            </a:endParaRPr>
          </a:p>
        </p:txBody>
      </p:sp>
      <p:sp>
        <p:nvSpPr>
          <p:cNvPr id="148" name="PlaceHolder 2"/>
          <p:cNvSpPr>
            <a:spLocks noGrp="1"/>
          </p:cNvSpPr>
          <p:nvPr>
            <p:ph type="subTitle"/>
          </p:nvPr>
        </p:nvSpPr>
        <p:spPr>
          <a:xfrm>
            <a:off x="3200400" y="3657600"/>
            <a:ext cx="5090760" cy="399600"/>
          </a:xfrm>
          <a:prstGeom prst="rect">
            <a:avLst/>
          </a:prstGeom>
          <a:noFill/>
          <a:ln w="9360">
            <a:noFill/>
          </a:ln>
        </p:spPr>
        <p:txBody>
          <a:bodyPr numCol="1" spcCol="0" anchor="t">
            <a:noAutofit/>
          </a:bodyPr>
          <a:p>
            <a:pPr>
              <a:lnSpc>
                <a:spcPct val="100000"/>
              </a:lnSpc>
              <a:spcBef>
                <a:spcPts val="360"/>
              </a:spcBef>
              <a:buNone/>
              <a:tabLst>
                <a:tab algn="l" pos="0"/>
              </a:tabLst>
            </a:pPr>
            <a:r>
              <a:rPr b="0" lang="en-US" sz="1800" spc="-1" strike="noStrike">
                <a:solidFill>
                  <a:srgbClr val="daedef"/>
                </a:solidFill>
                <a:latin typeface="Arial"/>
                <a:ea typeface="ＭＳ Ｐゴシック"/>
              </a:rPr>
              <a:t>Hongyu Jin</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2971800" y="76320"/>
            <a:ext cx="579096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ERC task and benchmark</a:t>
            </a:r>
            <a:endParaRPr b="0" lang="en-US" sz="2000" spc="-1" strike="noStrike">
              <a:solidFill>
                <a:srgbClr val="000000"/>
              </a:solidFill>
              <a:latin typeface="Arial"/>
            </a:endParaRPr>
          </a:p>
        </p:txBody>
      </p:sp>
      <p:pic>
        <p:nvPicPr>
          <p:cNvPr id="150" name="" descr=""/>
          <p:cNvPicPr/>
          <p:nvPr/>
        </p:nvPicPr>
        <p:blipFill>
          <a:blip r:embed="rId1"/>
          <a:stretch/>
        </p:blipFill>
        <p:spPr>
          <a:xfrm>
            <a:off x="720000" y="1800000"/>
            <a:ext cx="3960000" cy="3183120"/>
          </a:xfrm>
          <a:prstGeom prst="rect">
            <a:avLst/>
          </a:prstGeom>
          <a:ln w="0">
            <a:noFill/>
          </a:ln>
        </p:spPr>
      </p:pic>
      <p:pic>
        <p:nvPicPr>
          <p:cNvPr id="151" name="" descr=""/>
          <p:cNvPicPr/>
          <p:nvPr/>
        </p:nvPicPr>
        <p:blipFill>
          <a:blip r:embed="rId2"/>
          <a:stretch/>
        </p:blipFill>
        <p:spPr>
          <a:xfrm>
            <a:off x="4879800" y="1620000"/>
            <a:ext cx="3760200" cy="3420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971800" y="76320"/>
            <a:ext cx="5790960" cy="685440"/>
          </a:xfrm>
          <a:prstGeom prst="rect">
            <a:avLst/>
          </a:prstGeom>
          <a:noFill/>
          <a:ln w="0">
            <a:noFill/>
          </a:ln>
        </p:spPr>
        <p:txBody>
          <a:bodyPr lIns="0" rIns="0" tIns="0" bIns="0" anchor="ctr">
            <a:noAutofit/>
          </a:bodyPr>
          <a:p>
            <a:pPr>
              <a:lnSpc>
                <a:spcPct val="100000"/>
              </a:lnSpc>
              <a:buNone/>
            </a:pPr>
            <a:r>
              <a:rPr b="1" lang="en-AU" sz="2000" spc="-1" strike="noStrike">
                <a:solidFill>
                  <a:srgbClr val="ffffff"/>
                </a:solidFill>
                <a:latin typeface="Arial"/>
                <a:ea typeface="ＭＳ Ｐゴシック"/>
              </a:rPr>
              <a:t>ERC task and benchmark</a:t>
            </a:r>
            <a:endParaRPr b="0" lang="en-US" sz="2000" spc="-1" strike="noStrike">
              <a:solidFill>
                <a:srgbClr val="000000"/>
              </a:solidFill>
              <a:latin typeface="Arial"/>
            </a:endParaRPr>
          </a:p>
        </p:txBody>
      </p:sp>
      <p:pic>
        <p:nvPicPr>
          <p:cNvPr id="153" name="" descr=""/>
          <p:cNvPicPr/>
          <p:nvPr/>
        </p:nvPicPr>
        <p:blipFill>
          <a:blip r:embed="rId1"/>
          <a:stretch/>
        </p:blipFill>
        <p:spPr>
          <a:xfrm>
            <a:off x="720000" y="1440000"/>
            <a:ext cx="7452720" cy="4278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2895480" y="76320"/>
            <a:ext cx="594324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Dataset</a:t>
            </a:r>
            <a:endParaRPr b="0" lang="en-US" sz="2000" spc="-1" strike="noStrike">
              <a:solidFill>
                <a:srgbClr val="000000"/>
              </a:solidFill>
              <a:latin typeface="Arial"/>
            </a:endParaRPr>
          </a:p>
        </p:txBody>
      </p:sp>
      <p:sp>
        <p:nvSpPr>
          <p:cNvPr id="155" name="Rectangle 3"/>
          <p:cNvSpPr/>
          <p:nvPr/>
        </p:nvSpPr>
        <p:spPr>
          <a:xfrm>
            <a:off x="457200" y="1371600"/>
            <a:ext cx="8229240" cy="4525560"/>
          </a:xfrm>
          <a:prstGeom prst="rect">
            <a:avLst/>
          </a:prstGeom>
          <a:noFill/>
          <a:ln w="9525">
            <a:noFill/>
          </a:ln>
        </p:spPr>
        <p:style>
          <a:lnRef idx="0"/>
          <a:fillRef idx="0"/>
          <a:effectRef idx="0"/>
          <a:fontRef idx="minor"/>
        </p:style>
      </p:sp>
      <p:sp>
        <p:nvSpPr>
          <p:cNvPr id="156" name="Content Placeholder 1"/>
          <p:cNvSpPr txBox="1"/>
          <p:nvPr/>
        </p:nvSpPr>
        <p:spPr>
          <a:xfrm>
            <a:off x="720000" y="1800000"/>
            <a:ext cx="2193840" cy="3280680"/>
          </a:xfrm>
          <a:prstGeom prst="rect">
            <a:avLst/>
          </a:prstGeom>
          <a:noFill/>
          <a:ln w="9360">
            <a:noFill/>
          </a:ln>
        </p:spPr>
        <p:txBody>
          <a:bodyPr numCol="1" spcCol="0" anchor="t">
            <a:noAutofit/>
          </a:bodyPr>
          <a:p>
            <a:pPr>
              <a:lnSpc>
                <a:spcPct val="100000"/>
              </a:lnSpc>
              <a:spcBef>
                <a:spcPts val="561"/>
              </a:spcBef>
              <a:buNone/>
              <a:tabLst>
                <a:tab algn="l" pos="0"/>
              </a:tabLst>
            </a:pPr>
            <a:r>
              <a:rPr b="0" lang="en-AU" sz="2800" spc="-1" strike="noStrike">
                <a:solidFill>
                  <a:srgbClr val="000000"/>
                </a:solidFill>
                <a:latin typeface="Arial"/>
                <a:ea typeface="ＭＳ Ｐゴシック"/>
              </a:rPr>
              <a:t>IEMOCAP</a:t>
            </a:r>
            <a:endParaRPr b="0" lang="en-US" sz="2800" spc="-1" strike="noStrike">
              <a:solidFill>
                <a:srgbClr val="000000"/>
              </a:solidFill>
              <a:latin typeface="Arial"/>
            </a:endParaRPr>
          </a:p>
          <a:p>
            <a:pPr>
              <a:lnSpc>
                <a:spcPct val="100000"/>
              </a:lnSpc>
              <a:spcBef>
                <a:spcPts val="561"/>
              </a:spcBef>
              <a:buNone/>
              <a:tabLst>
                <a:tab algn="l" pos="0"/>
              </a:tabLst>
            </a:pPr>
            <a:r>
              <a:rPr b="0" lang="en-AU" sz="2800" spc="-1" strike="noStrike">
                <a:solidFill>
                  <a:srgbClr val="000000"/>
                </a:solidFill>
                <a:latin typeface="Arial"/>
                <a:ea typeface="ＭＳ Ｐゴシック"/>
              </a:rPr>
              <a:t>MELD</a:t>
            </a:r>
            <a:endParaRPr b="0" lang="en-US" sz="2800" spc="-1" strike="noStrike">
              <a:solidFill>
                <a:srgbClr val="000000"/>
              </a:solidFill>
              <a:latin typeface="Arial"/>
            </a:endParaRPr>
          </a:p>
          <a:p>
            <a:pPr>
              <a:lnSpc>
                <a:spcPct val="100000"/>
              </a:lnSpc>
              <a:spcBef>
                <a:spcPts val="561"/>
              </a:spcBef>
              <a:buNone/>
              <a:tabLst>
                <a:tab algn="l" pos="0"/>
              </a:tabLst>
            </a:pPr>
            <a:r>
              <a:rPr b="0" lang="en-AU" sz="2800" spc="-1" strike="noStrike">
                <a:solidFill>
                  <a:srgbClr val="000000"/>
                </a:solidFill>
                <a:latin typeface="Arial"/>
                <a:ea typeface="ＭＳ Ｐゴシック"/>
              </a:rPr>
              <a:t>MOSEI</a:t>
            </a:r>
            <a:endParaRPr b="0" lang="en-US" sz="2800" spc="-1" strike="noStrike">
              <a:solidFill>
                <a:srgbClr val="000000"/>
              </a:solidFill>
              <a:latin typeface="Arial"/>
            </a:endParaRPr>
          </a:p>
          <a:p>
            <a:pPr>
              <a:lnSpc>
                <a:spcPct val="100000"/>
              </a:lnSpc>
              <a:spcBef>
                <a:spcPts val="561"/>
              </a:spcBef>
              <a:buNone/>
              <a:tabLst>
                <a:tab algn="l" pos="0"/>
              </a:tabLst>
            </a:pPr>
            <a:r>
              <a:rPr b="0" lang="en-AU" sz="2800" spc="-1" strike="noStrike">
                <a:solidFill>
                  <a:srgbClr val="000000"/>
                </a:solidFill>
                <a:latin typeface="Arial"/>
                <a:ea typeface="ＭＳ Ｐゴシック"/>
              </a:rPr>
              <a:t>EmoWOZ</a:t>
            </a:r>
            <a:endParaRPr b="0" lang="en-US" sz="2800" spc="-1" strike="noStrike">
              <a:solidFill>
                <a:srgbClr val="000000"/>
              </a:solidFill>
              <a:latin typeface="Arial"/>
            </a:endParaRPr>
          </a:p>
          <a:p>
            <a:pPr>
              <a:lnSpc>
                <a:spcPct val="100000"/>
              </a:lnSpc>
              <a:spcBef>
                <a:spcPts val="561"/>
              </a:spcBef>
              <a:buNone/>
              <a:tabLst>
                <a:tab algn="l" pos="0"/>
              </a:tabLst>
            </a:pPr>
            <a:r>
              <a:rPr b="0" lang="en-AU" sz="2800" spc="-1" strike="noStrike">
                <a:solidFill>
                  <a:srgbClr val="000000"/>
                </a:solidFill>
                <a:latin typeface="Arial"/>
                <a:ea typeface="ＭＳ Ｐゴシック"/>
              </a:rPr>
              <a:t>CRRMA-D</a:t>
            </a:r>
            <a:endParaRPr b="0" lang="en-US" sz="2800" spc="-1" strike="noStrike">
              <a:solidFill>
                <a:srgbClr val="000000"/>
              </a:solidFill>
              <a:latin typeface="Arial"/>
            </a:endParaRPr>
          </a:p>
        </p:txBody>
      </p:sp>
      <p:sp>
        <p:nvSpPr>
          <p:cNvPr id="157" name=""/>
          <p:cNvSpPr/>
          <p:nvPr/>
        </p:nvSpPr>
        <p:spPr>
          <a:xfrm>
            <a:off x="2340000" y="3060000"/>
            <a:ext cx="2340000" cy="0"/>
          </a:xfrm>
          <a:prstGeom prst="line">
            <a:avLst/>
          </a:prstGeom>
          <a:ln w="0">
            <a:solidFill>
              <a:srgbClr val="3465a4"/>
            </a:solidFill>
            <a:tailEnd len="med" type="triangle" w="med"/>
          </a:ln>
        </p:spPr>
        <p:style>
          <a:lnRef idx="0"/>
          <a:fillRef idx="0"/>
          <a:effectRef idx="0"/>
          <a:fontRef idx="minor"/>
        </p:style>
      </p:sp>
      <p:sp>
        <p:nvSpPr>
          <p:cNvPr id="158" name=""/>
          <p:cNvSpPr/>
          <p:nvPr/>
        </p:nvSpPr>
        <p:spPr>
          <a:xfrm>
            <a:off x="2700000" y="2700000"/>
            <a:ext cx="1766160" cy="1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AU" sz="1800" spc="-1" strike="noStrike">
                <a:latin typeface="Arial"/>
              </a:rPr>
              <a:t>Nomalize label</a:t>
            </a:r>
            <a:endParaRPr b="0" lang="en-AU" sz="1800" spc="-1" strike="noStrike">
              <a:latin typeface="Arial"/>
            </a:endParaRPr>
          </a:p>
        </p:txBody>
      </p:sp>
      <p:sp>
        <p:nvSpPr>
          <p:cNvPr id="159" name=""/>
          <p:cNvSpPr/>
          <p:nvPr/>
        </p:nvSpPr>
        <p:spPr>
          <a:xfrm>
            <a:off x="4680000" y="2520000"/>
            <a:ext cx="1440000" cy="900000"/>
          </a:xfrm>
          <a:prstGeom prst="rect">
            <a:avLst/>
          </a:prstGeom>
          <a:solidFill>
            <a:srgbClr val="ffffff"/>
          </a:solidFill>
          <a:ln w="0">
            <a:solidFill>
              <a:srgbClr val="3465a4"/>
            </a:solidFill>
          </a:ln>
        </p:spPr>
        <p:style>
          <a:lnRef idx="0"/>
          <a:fillRef idx="0"/>
          <a:effectRef idx="0"/>
          <a:fontRef idx="minor"/>
        </p:style>
      </p:sp>
      <p:sp>
        <p:nvSpPr>
          <p:cNvPr id="160" name=""/>
          <p:cNvSpPr txBox="1"/>
          <p:nvPr/>
        </p:nvSpPr>
        <p:spPr>
          <a:xfrm>
            <a:off x="4680000" y="2520000"/>
            <a:ext cx="1620000" cy="900000"/>
          </a:xfrm>
          <a:prstGeom prst="rect">
            <a:avLst/>
          </a:prstGeom>
          <a:noFill/>
          <a:ln w="0">
            <a:noFill/>
          </a:ln>
        </p:spPr>
        <p:txBody>
          <a:bodyPr lIns="90000" rIns="90000" tIns="45000" bIns="45000" anchor="t">
            <a:noAutofit/>
          </a:bodyPr>
          <a:p>
            <a:r>
              <a:rPr b="0" lang="en-AU" sz="1800" spc="-1" strike="noStrike">
                <a:latin typeface="Arial"/>
              </a:rPr>
              <a:t>“</a:t>
            </a:r>
            <a:r>
              <a:rPr b="0" lang="en-AU" sz="1800" spc="-1" strike="noStrike">
                <a:latin typeface="Arial"/>
              </a:rPr>
              <a:t>joy”,</a:t>
            </a:r>
            <a:endParaRPr b="0" lang="en-AU" sz="1800" spc="-1" strike="noStrike">
              <a:latin typeface="Arial"/>
            </a:endParaRPr>
          </a:p>
          <a:p>
            <a:r>
              <a:rPr b="0" lang="en-AU" sz="1800" spc="-1" strike="noStrike">
                <a:latin typeface="Arial"/>
              </a:rPr>
              <a:t>“</a:t>
            </a:r>
            <a:r>
              <a:rPr b="0" lang="en-AU" sz="1800" spc="-1" strike="noStrike">
                <a:latin typeface="Arial"/>
              </a:rPr>
              <a:t>happy” “happiness”</a:t>
            </a:r>
            <a:endParaRPr b="0" lang="en-AU" sz="1800" spc="-1" strike="noStrike">
              <a:latin typeface="Arial"/>
            </a:endParaRPr>
          </a:p>
        </p:txBody>
      </p:sp>
      <p:sp>
        <p:nvSpPr>
          <p:cNvPr id="161" name=""/>
          <p:cNvSpPr/>
          <p:nvPr/>
        </p:nvSpPr>
        <p:spPr>
          <a:xfrm>
            <a:off x="6120000" y="3060000"/>
            <a:ext cx="900000" cy="0"/>
          </a:xfrm>
          <a:prstGeom prst="line">
            <a:avLst/>
          </a:prstGeom>
          <a:ln w="0">
            <a:solidFill>
              <a:srgbClr val="3465a4"/>
            </a:solidFill>
            <a:tailEnd len="med" type="triangle" w="med"/>
          </a:ln>
        </p:spPr>
        <p:style>
          <a:lnRef idx="0"/>
          <a:fillRef idx="0"/>
          <a:effectRef idx="0"/>
          <a:fontRef idx="minor"/>
        </p:style>
      </p:sp>
      <p:sp>
        <p:nvSpPr>
          <p:cNvPr id="162" name=""/>
          <p:cNvSpPr txBox="1"/>
          <p:nvPr/>
        </p:nvSpPr>
        <p:spPr>
          <a:xfrm>
            <a:off x="7020000" y="2880000"/>
            <a:ext cx="1440000" cy="360000"/>
          </a:xfrm>
          <a:prstGeom prst="rect">
            <a:avLst/>
          </a:prstGeom>
          <a:noFill/>
          <a:ln w="0">
            <a:noFill/>
          </a:ln>
        </p:spPr>
        <p:txBody>
          <a:bodyPr lIns="90000" rIns="90000" tIns="45000" bIns="45000" anchor="t">
            <a:noAutofit/>
          </a:bodyPr>
          <a:p>
            <a:r>
              <a:rPr b="0" lang="en-AU" sz="1800" spc="-1" strike="noStrike">
                <a:latin typeface="Arial"/>
              </a:rPr>
              <a:t> “</a:t>
            </a:r>
            <a:r>
              <a:rPr b="0" lang="en-AU" sz="1800" spc="-1" strike="noStrike">
                <a:latin typeface="Arial"/>
              </a:rPr>
              <a:t>happiness”</a:t>
            </a:r>
            <a:endParaRPr b="0" lang="en-AU" sz="1800" spc="-1" strike="noStrike">
              <a:latin typeface="Arial"/>
            </a:endParaRPr>
          </a:p>
        </p:txBody>
      </p:sp>
      <p:sp>
        <p:nvSpPr>
          <p:cNvPr id="163" name=""/>
          <p:cNvSpPr/>
          <p:nvPr/>
        </p:nvSpPr>
        <p:spPr>
          <a:xfrm>
            <a:off x="7020000" y="2880000"/>
            <a:ext cx="1440000" cy="360000"/>
          </a:xfrm>
          <a:prstGeom prst="rect">
            <a:avLst/>
          </a:prstGeom>
          <a:noFill/>
          <a:ln w="0">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2971800" y="76320"/>
            <a:ext cx="579096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Dataset format</a:t>
            </a:r>
            <a:endParaRPr b="0" lang="en-US" sz="2000" spc="-1" strike="noStrike">
              <a:solidFill>
                <a:srgbClr val="000000"/>
              </a:solidFill>
              <a:latin typeface="Arial"/>
            </a:endParaRPr>
          </a:p>
        </p:txBody>
      </p:sp>
      <p:sp>
        <p:nvSpPr>
          <p:cNvPr id="165" name="PlaceHolder 2"/>
          <p:cNvSpPr>
            <a:spLocks noGrp="1"/>
          </p:cNvSpPr>
          <p:nvPr>
            <p:ph/>
          </p:nvPr>
        </p:nvSpPr>
        <p:spPr>
          <a:xfrm>
            <a:off x="540000" y="1080000"/>
            <a:ext cx="7772040" cy="4876560"/>
          </a:xfrm>
          <a:prstGeom prst="rect">
            <a:avLst/>
          </a:prstGeom>
          <a:noFill/>
          <a:ln w="9360">
            <a:noFill/>
          </a:ln>
        </p:spPr>
        <p:txBody>
          <a:bodyPr numCol="1" spcCol="0" anchor="t">
            <a:noAutofit/>
          </a:bodyPr>
          <a:p>
            <a:pPr>
              <a:lnSpc>
                <a:spcPct val="100000"/>
              </a:lnSpc>
              <a:spcBef>
                <a:spcPts val="561"/>
              </a:spcBef>
              <a:buNone/>
              <a:tabLst>
                <a:tab algn="l" pos="0"/>
              </a:tabLst>
            </a:pP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"id": "sample_001",</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"audio": {</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"path": "path/to/audio1.wav",</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"text_context": [</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{"speaker": "User", "text": "I just finished my project presentation."},</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{"speaker": "Assistant", "text": "How did it go?"}</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"target_utterance": {</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"text": "It was terrible. Nobody seemed interested and my boss barely looked up.",</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"emotions": {</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"primary": "disappointed",</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"secondary": "frustrated",</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"desired_response": {</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"text": "I'm sorry to hear your presentation didn't get the reception you hoped for. That must be really disappointing, especially after all your preparation. Did you get any feedback that might be helpful, or would you like to talk about what aspects felt particularly frustrating?",</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"response_strategy": "validation_then_exploration",</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"emotion_awareness": "acknowledges_disappointment_and_frustration"</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a:p>
            <a:pPr>
              <a:lnSpc>
                <a:spcPct val="100000"/>
              </a:lnSpc>
              <a:spcBef>
                <a:spcPts val="561"/>
              </a:spcBef>
              <a:buNone/>
              <a:tabLst>
                <a:tab algn="l" pos="0"/>
              </a:tabLst>
            </a:pPr>
            <a:r>
              <a:rPr b="0" lang="en-AU" sz="1000" spc="-1" strike="noStrike">
                <a:solidFill>
                  <a:srgbClr val="000000"/>
                </a:solidFill>
                <a:latin typeface="Arial"/>
                <a:ea typeface="ＭＳ Ｐゴシック"/>
              </a:rPr>
              <a:t>    </a:t>
            </a:r>
            <a:r>
              <a:rPr b="0" lang="en-AU" sz="1000" spc="-1" strike="noStrike">
                <a:solidFill>
                  <a:srgbClr val="000000"/>
                </a:solidFill>
                <a:latin typeface="Arial"/>
                <a:ea typeface="ＭＳ Ｐゴシック"/>
              </a:rPr>
              <a:t>},</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2971800" y="76320"/>
            <a:ext cx="579096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What about records of semi-autonomous bodies or subsidiary companies?</a:t>
            </a:r>
            <a:endParaRPr b="0" lang="en-US" sz="2000" spc="-1" strike="noStrike">
              <a:solidFill>
                <a:srgbClr val="000000"/>
              </a:solidFill>
              <a:latin typeface="Arial"/>
            </a:endParaRPr>
          </a:p>
        </p:txBody>
      </p:sp>
      <p:pic>
        <p:nvPicPr>
          <p:cNvPr id="167" name="" descr=""/>
          <p:cNvPicPr/>
          <p:nvPr/>
        </p:nvPicPr>
        <p:blipFill>
          <a:blip r:embed="rId1"/>
          <a:stretch/>
        </p:blipFill>
        <p:spPr>
          <a:xfrm>
            <a:off x="350280" y="2340000"/>
            <a:ext cx="4869720" cy="1844280"/>
          </a:xfrm>
          <a:prstGeom prst="rect">
            <a:avLst/>
          </a:prstGeom>
          <a:ln w="0">
            <a:noFill/>
          </a:ln>
        </p:spPr>
      </p:pic>
      <p:sp>
        <p:nvSpPr>
          <p:cNvPr id="168" name=""/>
          <p:cNvSpPr/>
          <p:nvPr/>
        </p:nvSpPr>
        <p:spPr>
          <a:xfrm>
            <a:off x="5220000" y="3060000"/>
            <a:ext cx="1620000" cy="0"/>
          </a:xfrm>
          <a:prstGeom prst="line">
            <a:avLst/>
          </a:prstGeom>
          <a:ln w="0">
            <a:solidFill>
              <a:srgbClr val="3465a4"/>
            </a:solidFill>
            <a:tailEnd len="med" type="triangle" w="med"/>
          </a:ln>
        </p:spPr>
        <p:style>
          <a:lnRef idx="0"/>
          <a:fillRef idx="0"/>
          <a:effectRef idx="0"/>
          <a:fontRef idx="minor"/>
        </p:style>
      </p:sp>
      <p:sp>
        <p:nvSpPr>
          <p:cNvPr id="169" name=""/>
          <p:cNvSpPr/>
          <p:nvPr/>
        </p:nvSpPr>
        <p:spPr>
          <a:xfrm>
            <a:off x="5400000" y="2880000"/>
            <a:ext cx="1260000" cy="180000"/>
          </a:xfrm>
          <a:prstGeom prst="rect">
            <a:avLst/>
          </a:prstGeom>
          <a:solidFill>
            <a:srgbClr val="ffffff"/>
          </a:solidFill>
          <a:ln w="0">
            <a:solidFill>
              <a:srgbClr val="3465a4"/>
            </a:solidFill>
          </a:ln>
        </p:spPr>
        <p:style>
          <a:lnRef idx="0"/>
          <a:fillRef idx="0"/>
          <a:effectRef idx="0"/>
          <a:fontRef idx="minor"/>
        </p:style>
        <p:txBody>
          <a:bodyPr lIns="90000" rIns="90000" tIns="45000" bIns="45000" anchor="ctr">
            <a:noAutofit/>
          </a:bodyPr>
          <a:p>
            <a:pPr algn="ctr">
              <a:buNone/>
            </a:pPr>
            <a:r>
              <a:rPr b="0" lang="en-AU" sz="1800" spc="-1" strike="noStrike">
                <a:latin typeface="Arial"/>
              </a:rPr>
              <a:t>Stradegy?</a:t>
            </a:r>
            <a:endParaRPr b="0" lang="en-AU" sz="1800" spc="-1" strike="noStrike">
              <a:latin typeface="Arial"/>
            </a:endParaRPr>
          </a:p>
        </p:txBody>
      </p:sp>
      <p:sp>
        <p:nvSpPr>
          <p:cNvPr id="170" name=""/>
          <p:cNvSpPr/>
          <p:nvPr/>
        </p:nvSpPr>
        <p:spPr>
          <a:xfrm rot="13800">
            <a:off x="7015680" y="2160000"/>
            <a:ext cx="1800000" cy="19764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AU" sz="1800" spc="-1" strike="noStrike">
                <a:latin typeface="Arial"/>
              </a:rPr>
              <a:t>Comfort user?</a:t>
            </a:r>
            <a:endParaRPr b="0" lang="en-AU" sz="1800" spc="-1" strike="noStrike">
              <a:latin typeface="Arial"/>
            </a:endParaRPr>
          </a:p>
          <a:p>
            <a:pPr algn="ctr">
              <a:buNone/>
            </a:pPr>
            <a:r>
              <a:rPr b="0" lang="en-AU" sz="1800" spc="-1" strike="noStrike">
                <a:latin typeface="Arial"/>
              </a:rPr>
              <a:t>Fight back?</a:t>
            </a:r>
            <a:endParaRPr b="0" lang="en-AU" sz="1800" spc="-1" strike="noStrike">
              <a:latin typeface="Arial"/>
            </a:endParaRPr>
          </a:p>
          <a:p>
            <a:pPr algn="ctr">
              <a:buNone/>
            </a:pPr>
            <a:r>
              <a:rPr b="0" lang="en-AU" sz="1800" spc="-1" strike="noStrike">
                <a:latin typeface="Arial"/>
              </a:rPr>
              <a:t>Make a joke?</a:t>
            </a:r>
            <a:endParaRPr b="0" lang="en-AU"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2971800" y="76320"/>
            <a:ext cx="5790960" cy="685440"/>
          </a:xfrm>
          <a:prstGeom prst="rect">
            <a:avLst/>
          </a:prstGeom>
          <a:noFill/>
          <a:ln w="0">
            <a:noFill/>
          </a:ln>
        </p:spPr>
        <p:txBody>
          <a:bodyPr lIns="0" rIns="0" tIns="0" bIns="0" anchor="ctr">
            <a:noAutofit/>
          </a:bodyPr>
          <a:p>
            <a:r>
              <a:rPr b="0" lang="en-US" sz="2400" spc="-1" strike="noStrike">
                <a:solidFill>
                  <a:srgbClr val="ffffff"/>
                </a:solidFill>
                <a:latin typeface="Arial"/>
              </a:rPr>
              <a:t>How to make a prompt template</a:t>
            </a:r>
            <a:endParaRPr b="0" lang="en-US" sz="2400" spc="-1" strike="noStrike">
              <a:solidFill>
                <a:srgbClr val="ffffff"/>
              </a:solidFill>
              <a:latin typeface="Arial"/>
            </a:endParaRPr>
          </a:p>
        </p:txBody>
      </p:sp>
      <p:pic>
        <p:nvPicPr>
          <p:cNvPr id="172" name="" descr=""/>
          <p:cNvPicPr/>
          <p:nvPr/>
        </p:nvPicPr>
        <p:blipFill>
          <a:blip r:embed="rId1"/>
          <a:stretch/>
        </p:blipFill>
        <p:spPr>
          <a:xfrm>
            <a:off x="360000" y="1620000"/>
            <a:ext cx="3356280" cy="3960000"/>
          </a:xfrm>
          <a:prstGeom prst="rect">
            <a:avLst/>
          </a:prstGeom>
          <a:ln w="0">
            <a:noFill/>
          </a:ln>
        </p:spPr>
      </p:pic>
      <p:sp>
        <p:nvSpPr>
          <p:cNvPr id="173" name=""/>
          <p:cNvSpPr/>
          <p:nvPr/>
        </p:nvSpPr>
        <p:spPr>
          <a:xfrm>
            <a:off x="4140000" y="1260000"/>
            <a:ext cx="4500000" cy="50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r>
              <a:rPr b="1" lang="en-AU" sz="1200" spc="-1" strike="noStrike">
                <a:latin typeface="Arial"/>
              </a:rPr>
              <a:t>For negative emotions</a:t>
            </a:r>
            <a:r>
              <a:rPr b="0" lang="en-AU" sz="1200" spc="-1" strike="noStrike">
                <a:latin typeface="Arial"/>
              </a:rPr>
              <a:t> (sadness, anger, fear, etc.):</a:t>
            </a:r>
            <a:endParaRPr b="0" lang="en-AU" sz="1200" spc="-1" strike="noStrike">
              <a:latin typeface="Arial"/>
            </a:endParaRPr>
          </a:p>
          <a:p>
            <a:r>
              <a:rPr b="0" lang="en-AU" sz="1200" spc="-1" strike="noStrike">
                <a:latin typeface="Arial"/>
              </a:rPr>
              <a:t>Validation/Acknowledgment - Recognizing the emotion without judgment</a:t>
            </a:r>
            <a:endParaRPr b="0" lang="en-AU" sz="1200" spc="-1" strike="noStrike">
              <a:latin typeface="Arial"/>
            </a:endParaRPr>
          </a:p>
          <a:p>
            <a:r>
              <a:rPr b="0" lang="en-AU" sz="1200" spc="-1" strike="noStrike">
                <a:latin typeface="Arial"/>
              </a:rPr>
              <a:t>Empathetic response - Showing understanding of the feeling</a:t>
            </a:r>
            <a:endParaRPr b="0" lang="en-AU" sz="1200" spc="-1" strike="noStrike">
              <a:latin typeface="Arial"/>
            </a:endParaRPr>
          </a:p>
          <a:p>
            <a:r>
              <a:rPr b="0" lang="en-AU" sz="1200" spc="-1" strike="noStrike">
                <a:latin typeface="Arial"/>
              </a:rPr>
              <a:t>Problem-solving - Offering solutions or asking how you can help</a:t>
            </a:r>
            <a:endParaRPr b="0" lang="en-AU" sz="1200" spc="-1" strike="noStrike">
              <a:latin typeface="Arial"/>
            </a:endParaRPr>
          </a:p>
          <a:p>
            <a:r>
              <a:rPr b="0" lang="en-AU" sz="1200" spc="-1" strike="noStrike">
                <a:latin typeface="Arial"/>
              </a:rPr>
              <a:t>Redirection - Gently shifting focus to more constructive thoughts</a:t>
            </a:r>
            <a:endParaRPr b="0" lang="en-AU" sz="1200" spc="-1" strike="noStrike">
              <a:latin typeface="Arial"/>
            </a:endParaRPr>
          </a:p>
          <a:p>
            <a:r>
              <a:rPr b="0" lang="en-AU" sz="1200" spc="-1" strike="noStrike">
                <a:latin typeface="Arial"/>
              </a:rPr>
              <a:t>De-escalation - Calming techniques for intense emotions</a:t>
            </a:r>
            <a:endParaRPr b="0" lang="en-AU" sz="1200" spc="-1" strike="noStrike">
              <a:latin typeface="Arial"/>
            </a:endParaRPr>
          </a:p>
          <a:p>
            <a:r>
              <a:rPr b="0" lang="en-AU" sz="1200" spc="-1" strike="noStrike">
                <a:latin typeface="Arial"/>
              </a:rPr>
              <a:t>Normalization - Reassuring that such feelings are normal</a:t>
            </a:r>
            <a:endParaRPr b="0" lang="en-AU" sz="1200" spc="-1" strike="noStrike">
              <a:latin typeface="Arial"/>
            </a:endParaRPr>
          </a:p>
          <a:p>
            <a:r>
              <a:rPr b="1" lang="en-AU" sz="1200" spc="-1" strike="noStrike">
                <a:latin typeface="Arial"/>
              </a:rPr>
              <a:t>For positive emotions </a:t>
            </a:r>
            <a:r>
              <a:rPr b="0" lang="en-AU" sz="1200" spc="-1" strike="noStrike">
                <a:latin typeface="Arial"/>
              </a:rPr>
              <a:t>(happiness, excitement, pride, etc.):</a:t>
            </a:r>
            <a:endParaRPr b="0" lang="en-AU" sz="1200" spc="-1" strike="noStrike">
              <a:latin typeface="Arial"/>
            </a:endParaRPr>
          </a:p>
          <a:p>
            <a:r>
              <a:rPr b="0" lang="en-AU" sz="1200" spc="-1" strike="noStrike">
                <a:latin typeface="Arial"/>
              </a:rPr>
              <a:t>Celebration/Amplification - Reinforcing and joining in the positive emotion</a:t>
            </a:r>
            <a:endParaRPr b="0" lang="en-AU" sz="1200" spc="-1" strike="noStrike">
              <a:latin typeface="Arial"/>
            </a:endParaRPr>
          </a:p>
          <a:p>
            <a:r>
              <a:rPr b="0" lang="en-AU" sz="1200" spc="-1" strike="noStrike">
                <a:latin typeface="Arial"/>
              </a:rPr>
              <a:t>Inquiry - Asking to learn more about the positive experience</a:t>
            </a:r>
            <a:endParaRPr b="0" lang="en-AU" sz="1200" spc="-1" strike="noStrike">
              <a:latin typeface="Arial"/>
            </a:endParaRPr>
          </a:p>
          <a:p>
            <a:r>
              <a:rPr b="0" lang="en-AU" sz="1200" spc="-1" strike="noStrike">
                <a:latin typeface="Arial"/>
              </a:rPr>
              <a:t>Gratitude expression - Expressing appreciation for sharing good news</a:t>
            </a:r>
            <a:endParaRPr b="0" lang="en-AU" sz="1200" spc="-1" strike="noStrike">
              <a:latin typeface="Arial"/>
            </a:endParaRPr>
          </a:p>
          <a:p>
            <a:r>
              <a:rPr b="0" lang="en-AU" sz="1200" spc="-1" strike="noStrike">
                <a:latin typeface="Arial"/>
              </a:rPr>
              <a:t>Reciprocal enthusiasm - Matching their energy level</a:t>
            </a:r>
            <a:endParaRPr b="0" lang="en-AU" sz="1200" spc="-1" strike="noStrike">
              <a:latin typeface="Arial"/>
            </a:endParaRPr>
          </a:p>
          <a:p>
            <a:r>
              <a:rPr b="0" lang="en-AU" sz="1200" spc="-1" strike="noStrike">
                <a:latin typeface="Arial"/>
              </a:rPr>
              <a:t>Future-oriented discussion - Building on the positive momentum</a:t>
            </a:r>
            <a:endParaRPr b="0" lang="en-AU" sz="1200" spc="-1" strike="noStrike">
              <a:latin typeface="Arial"/>
            </a:endParaRPr>
          </a:p>
          <a:p>
            <a:r>
              <a:rPr b="1" lang="en-AU" sz="1200" spc="-1" strike="noStrike">
                <a:latin typeface="Arial"/>
              </a:rPr>
              <a:t>For neutral or mixed emotions:</a:t>
            </a:r>
            <a:endParaRPr b="0" lang="en-AU" sz="1200" spc="-1" strike="noStrike">
              <a:latin typeface="Arial"/>
            </a:endParaRPr>
          </a:p>
          <a:p>
            <a:r>
              <a:rPr b="0" lang="en-AU" sz="1200" spc="-1" strike="noStrike">
                <a:latin typeface="Arial"/>
              </a:rPr>
              <a:t>Clarification - Seeking to better understand the emotional state</a:t>
            </a:r>
            <a:endParaRPr b="0" lang="en-AU" sz="1200" spc="-1" strike="noStrike">
              <a:latin typeface="Arial"/>
            </a:endParaRPr>
          </a:p>
          <a:p>
            <a:r>
              <a:rPr b="0" lang="en-AU" sz="1200" spc="-1" strike="noStrike">
                <a:latin typeface="Arial"/>
              </a:rPr>
              <a:t>Open-ended questioning - Inviting deeper exploration</a:t>
            </a:r>
            <a:endParaRPr b="0" lang="en-AU" sz="1200" spc="-1" strike="noStrike">
              <a:latin typeface="Arial"/>
            </a:endParaRPr>
          </a:p>
          <a:p>
            <a:r>
              <a:rPr b="0" lang="en-AU" sz="1200" spc="-1" strike="noStrike">
                <a:latin typeface="Arial"/>
              </a:rPr>
              <a:t>Mindful presence - Simply being present without directing the conversation</a:t>
            </a:r>
            <a:endParaRPr b="0" lang="en-AU" sz="1200" spc="-1" strike="noStrike">
              <a:latin typeface="Arial"/>
            </a:endParaRPr>
          </a:p>
          <a:p>
            <a:r>
              <a:rPr b="0" lang="en-AU" sz="1200" spc="-1" strike="noStrike">
                <a:latin typeface="Arial"/>
              </a:rPr>
              <a:t>Summarization - Reflecting back the content and emotional undertones</a:t>
            </a:r>
            <a:endParaRPr b="0" lang="en-AU" sz="1200" spc="-1" strike="noStrike">
              <a:latin typeface="Arial"/>
            </a:endParaRPr>
          </a:p>
          <a:p>
            <a:r>
              <a:rPr b="0" lang="en-AU" sz="1200" spc="-1" strike="noStrike">
                <a:latin typeface="Arial"/>
              </a:rPr>
              <a:t>I'll provide examples of these strategies in the context of dialogue responses to different emotions.</a:t>
            </a:r>
            <a:endParaRPr b="0" lang="en-AU" sz="1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971800" y="76320"/>
            <a:ext cx="5790960" cy="685440"/>
          </a:xfrm>
          <a:prstGeom prst="rect">
            <a:avLst/>
          </a:prstGeom>
          <a:noFill/>
          <a:ln w="9360">
            <a:noFill/>
          </a:ln>
        </p:spPr>
        <p:txBody>
          <a:bodyPr numCol="1" spcCol="0" anchor="ctr">
            <a:noAutofit/>
          </a:bodyPr>
          <a:p>
            <a:pPr>
              <a:lnSpc>
                <a:spcPct val="100000"/>
              </a:lnSpc>
              <a:buNone/>
            </a:pPr>
            <a:r>
              <a:rPr b="1" lang="en-AU" sz="2000" spc="-1" strike="noStrike">
                <a:solidFill>
                  <a:srgbClr val="ffffff"/>
                </a:solidFill>
                <a:latin typeface="Arial"/>
                <a:ea typeface="ＭＳ Ｐゴシック"/>
              </a:rPr>
              <a:t>Evaluation</a:t>
            </a:r>
            <a:endParaRPr b="0" lang="en-US" sz="2000" spc="-1" strike="noStrike">
              <a:solidFill>
                <a:srgbClr val="000000"/>
              </a:solidFill>
              <a:latin typeface="Arial"/>
            </a:endParaRPr>
          </a:p>
        </p:txBody>
      </p:sp>
      <p:pic>
        <p:nvPicPr>
          <p:cNvPr id="175" name="" descr=""/>
          <p:cNvPicPr/>
          <p:nvPr/>
        </p:nvPicPr>
        <p:blipFill>
          <a:blip r:embed="rId1"/>
          <a:stretch/>
        </p:blipFill>
        <p:spPr>
          <a:xfrm>
            <a:off x="576360" y="1620000"/>
            <a:ext cx="4103640" cy="2655360"/>
          </a:xfrm>
          <a:prstGeom prst="rect">
            <a:avLst/>
          </a:prstGeom>
          <a:ln w="0">
            <a:noFill/>
          </a:ln>
        </p:spPr>
      </p:pic>
      <p:pic>
        <p:nvPicPr>
          <p:cNvPr id="176" name="" descr=""/>
          <p:cNvPicPr/>
          <p:nvPr/>
        </p:nvPicPr>
        <p:blipFill>
          <a:blip r:embed="rId2"/>
          <a:stretch/>
        </p:blipFill>
        <p:spPr>
          <a:xfrm>
            <a:off x="4860000" y="1620000"/>
            <a:ext cx="3960000" cy="34200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Picture 2" descr="5011_PPT_BG_EndPage"/>
          <p:cNvPicPr/>
          <p:nvPr/>
        </p:nvPicPr>
        <p:blipFill>
          <a:blip r:embed="rId1"/>
          <a:stretch/>
        </p:blipFill>
        <p:spPr>
          <a:xfrm>
            <a:off x="0" y="0"/>
            <a:ext cx="9145080" cy="6859080"/>
          </a:xfrm>
          <a:prstGeom prst="rect">
            <a:avLst/>
          </a:prstGeom>
          <a:ln w="9525">
            <a:noFill/>
          </a:ln>
        </p:spPr>
      </p:pic>
      <p:sp>
        <p:nvSpPr>
          <p:cNvPr id="178" name="Rectangle 3"/>
          <p:cNvSpPr/>
          <p:nvPr/>
        </p:nvSpPr>
        <p:spPr>
          <a:xfrm>
            <a:off x="0" y="6613560"/>
            <a:ext cx="9143640" cy="244080"/>
          </a:xfrm>
          <a:prstGeom prst="rect">
            <a:avLst/>
          </a:prstGeom>
          <a:noFill/>
          <a:ln w="9525">
            <a:noFill/>
          </a:ln>
        </p:spPr>
        <p:style>
          <a:lnRef idx="0"/>
          <a:fillRef idx="0"/>
          <a:effectRef idx="0"/>
          <a:fontRef idx="minor"/>
        </p:style>
        <p:txBody>
          <a:bodyPr lIns="90000" rIns="90000" tIns="45000" bIns="45000" anchor="t">
            <a:noAutofit/>
          </a:bodyPr>
          <a:p>
            <a:pPr algn="ctr">
              <a:lnSpc>
                <a:spcPct val="100000"/>
              </a:lnSpc>
              <a:buNone/>
            </a:pPr>
            <a:r>
              <a:rPr b="0" lang="en-US" sz="800" spc="-1" strike="noStrike">
                <a:solidFill>
                  <a:srgbClr val="ffffff"/>
                </a:solidFill>
                <a:latin typeface="Arial"/>
                <a:ea typeface="ＭＳ Ｐゴシック"/>
              </a:rPr>
              <a:t>© Copyright The University of Melbourne 2011 </a:t>
            </a:r>
            <a:endParaRPr b="0" lang="en-AU" sz="800" spc="-1" strike="noStrike">
              <a:latin typeface="Arial"/>
            </a:endParaRPr>
          </a:p>
        </p:txBody>
      </p:sp>
      <p:pic>
        <p:nvPicPr>
          <p:cNvPr id="179" name="Picture 4" descr="UOM-Rev3D_S_sm"/>
          <p:cNvPicPr/>
          <p:nvPr/>
        </p:nvPicPr>
        <p:blipFill>
          <a:blip r:embed="rId2"/>
          <a:stretch/>
        </p:blipFill>
        <p:spPr>
          <a:xfrm>
            <a:off x="3657600" y="1676520"/>
            <a:ext cx="1806120" cy="1828440"/>
          </a:xfrm>
          <a:prstGeom prst="rect">
            <a:avLst/>
          </a:prstGeom>
          <a:ln w="9525">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494</TotalTime>
  <Application>LibreOffice/7.3.7.2$Linux_X86_64 LibreOffice_project/30$Build-2</Application>
  <AppVersion>15.0000</AppVersion>
  <Words>2756</Words>
  <Paragraphs>192</Paragraphs>
  <Company>UHJ Di Marca</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2011-07-18T01:25:54Z</dcterms:created>
  <dc:creator>Theo Stavrou</dc:creator>
  <dc:description/>
  <dc:language>en-AU</dc:language>
  <cp:lastModifiedBy/>
  <cp:lastPrinted>2013-09-09T23:19:22Z</cp:lastPrinted>
  <dcterms:modified xsi:type="dcterms:W3CDTF">2025-03-18T20:56:31Z</dcterms:modified>
  <cp:revision>74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On-screen Show (4:3)</vt:lpwstr>
  </property>
  <property fmtid="{D5CDD505-2E9C-101B-9397-08002B2CF9AE}" pid="4" name="Slides">
    <vt:i4>15</vt:i4>
  </property>
</Properties>
</file>